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9"/>
  </p:notesMasterIdLst>
  <p:handoutMasterIdLst>
    <p:handoutMasterId r:id="rId10"/>
  </p:handoutMasterIdLst>
  <p:sldIdLst>
    <p:sldId id="256" r:id="rId2"/>
    <p:sldId id="264" r:id="rId3"/>
    <p:sldId id="295" r:id="rId4"/>
    <p:sldId id="270" r:id="rId5"/>
    <p:sldId id="289" r:id="rId6"/>
    <p:sldId id="273" r:id="rId7"/>
    <p:sldId id="285" r:id="rId8"/>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FFFFCC"/>
    <a:srgbClr val="FFFF65"/>
    <a:srgbClr val="FFFF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1" autoAdjust="0"/>
    <p:restoredTop sz="94660"/>
  </p:normalViewPr>
  <p:slideViewPr>
    <p:cSldViewPr>
      <p:cViewPr varScale="1">
        <p:scale>
          <a:sx n="108" d="100"/>
          <a:sy n="108" d="100"/>
        </p:scale>
        <p:origin x="168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B2BCE607-897F-00CA-87FC-DA33BF91883A}"/>
              </a:ext>
            </a:extLst>
          </p:cNvPr>
          <p:cNvSpPr>
            <a:spLocks noGrp="1" noChangeArrowheads="1"/>
          </p:cNvSpPr>
          <p:nvPr>
            <p:ph type="hdr" sz="quarter"/>
          </p:nvPr>
        </p:nvSpPr>
        <p:spPr bwMode="auto">
          <a:xfrm>
            <a:off x="0" y="0"/>
            <a:ext cx="3036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t" anchorCtr="0" compatLnSpc="1">
            <a:prstTxWarp prst="textNoShape">
              <a:avLst/>
            </a:prstTxWarp>
          </a:bodyPr>
          <a:lstStyle>
            <a:lvl1pPr defTabSz="928688">
              <a:defRPr sz="1200"/>
            </a:lvl1pPr>
          </a:lstStyle>
          <a:p>
            <a:endParaRPr lang="en-US" altLang="en-US"/>
          </a:p>
        </p:txBody>
      </p:sp>
      <p:sp>
        <p:nvSpPr>
          <p:cNvPr id="30723" name="Rectangle 3">
            <a:extLst>
              <a:ext uri="{FF2B5EF4-FFF2-40B4-BE49-F238E27FC236}">
                <a16:creationId xmlns:a16="http://schemas.microsoft.com/office/drawing/2014/main" id="{89A31507-FF46-8000-2D20-54132B5B099C}"/>
              </a:ext>
            </a:extLst>
          </p:cNvPr>
          <p:cNvSpPr>
            <a:spLocks noGrp="1" noChangeArrowheads="1"/>
          </p:cNvSpPr>
          <p:nvPr>
            <p:ph type="dt" sz="quarter" idx="1"/>
          </p:nvPr>
        </p:nvSpPr>
        <p:spPr bwMode="auto">
          <a:xfrm>
            <a:off x="3971925" y="0"/>
            <a:ext cx="3036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t" anchorCtr="0" compatLnSpc="1">
            <a:prstTxWarp prst="textNoShape">
              <a:avLst/>
            </a:prstTxWarp>
          </a:bodyPr>
          <a:lstStyle>
            <a:lvl1pPr algn="r" defTabSz="928688">
              <a:defRPr sz="1200"/>
            </a:lvl1pPr>
          </a:lstStyle>
          <a:p>
            <a:endParaRPr lang="en-US" altLang="en-US"/>
          </a:p>
        </p:txBody>
      </p:sp>
      <p:sp>
        <p:nvSpPr>
          <p:cNvPr id="30724" name="Rectangle 4">
            <a:extLst>
              <a:ext uri="{FF2B5EF4-FFF2-40B4-BE49-F238E27FC236}">
                <a16:creationId xmlns:a16="http://schemas.microsoft.com/office/drawing/2014/main" id="{BFD683B8-A016-D2F6-58F4-F303B9529639}"/>
              </a:ext>
            </a:extLst>
          </p:cNvPr>
          <p:cNvSpPr>
            <a:spLocks noGrp="1" noChangeArrowheads="1"/>
          </p:cNvSpPr>
          <p:nvPr>
            <p:ph type="ftr" sz="quarter" idx="2"/>
          </p:nvPr>
        </p:nvSpPr>
        <p:spPr bwMode="auto">
          <a:xfrm>
            <a:off x="0" y="8772525"/>
            <a:ext cx="3036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b" anchorCtr="0" compatLnSpc="1">
            <a:prstTxWarp prst="textNoShape">
              <a:avLst/>
            </a:prstTxWarp>
          </a:bodyPr>
          <a:lstStyle>
            <a:lvl1pPr defTabSz="928688">
              <a:defRPr sz="1200"/>
            </a:lvl1pPr>
          </a:lstStyle>
          <a:p>
            <a:endParaRPr lang="en-US" altLang="en-US"/>
          </a:p>
        </p:txBody>
      </p:sp>
      <p:sp>
        <p:nvSpPr>
          <p:cNvPr id="30725" name="Rectangle 5">
            <a:extLst>
              <a:ext uri="{FF2B5EF4-FFF2-40B4-BE49-F238E27FC236}">
                <a16:creationId xmlns:a16="http://schemas.microsoft.com/office/drawing/2014/main" id="{45640F6B-6CA4-0DC1-CDD2-667A7029F257}"/>
              </a:ext>
            </a:extLst>
          </p:cNvPr>
          <p:cNvSpPr>
            <a:spLocks noGrp="1" noChangeArrowheads="1"/>
          </p:cNvSpPr>
          <p:nvPr>
            <p:ph type="sldNum" sz="quarter" idx="3"/>
          </p:nvPr>
        </p:nvSpPr>
        <p:spPr bwMode="auto">
          <a:xfrm>
            <a:off x="3971925" y="8772525"/>
            <a:ext cx="3036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b" anchorCtr="0" compatLnSpc="1">
            <a:prstTxWarp prst="textNoShape">
              <a:avLst/>
            </a:prstTxWarp>
          </a:bodyPr>
          <a:lstStyle>
            <a:lvl1pPr algn="r" defTabSz="928688">
              <a:defRPr sz="1200"/>
            </a:lvl1pPr>
          </a:lstStyle>
          <a:p>
            <a:fld id="{BF17863A-F6EA-4410-BE69-6598FECDB5AF}"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6001B462-AFFE-DD69-A055-3D9A50F205AD}"/>
              </a:ext>
            </a:extLst>
          </p:cNvPr>
          <p:cNvSpPr>
            <a:spLocks noGrp="1" noChangeArrowheads="1"/>
          </p:cNvSpPr>
          <p:nvPr>
            <p:ph type="hdr" sz="quarter"/>
          </p:nvPr>
        </p:nvSpPr>
        <p:spPr bwMode="auto">
          <a:xfrm>
            <a:off x="0" y="0"/>
            <a:ext cx="3036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t" anchorCtr="0" compatLnSpc="1">
            <a:prstTxWarp prst="textNoShape">
              <a:avLst/>
            </a:prstTxWarp>
          </a:bodyPr>
          <a:lstStyle>
            <a:lvl1pPr defTabSz="928688">
              <a:defRPr sz="1200"/>
            </a:lvl1pPr>
          </a:lstStyle>
          <a:p>
            <a:endParaRPr lang="en-US" altLang="en-US"/>
          </a:p>
        </p:txBody>
      </p:sp>
      <p:sp>
        <p:nvSpPr>
          <p:cNvPr id="9219" name="Rectangle 3">
            <a:extLst>
              <a:ext uri="{FF2B5EF4-FFF2-40B4-BE49-F238E27FC236}">
                <a16:creationId xmlns:a16="http://schemas.microsoft.com/office/drawing/2014/main" id="{B1A2B71E-47C4-7EF4-9FE6-C43812FB7383}"/>
              </a:ext>
            </a:extLst>
          </p:cNvPr>
          <p:cNvSpPr>
            <a:spLocks noGrp="1" noChangeArrowheads="1"/>
          </p:cNvSpPr>
          <p:nvPr>
            <p:ph type="dt" idx="1"/>
          </p:nvPr>
        </p:nvSpPr>
        <p:spPr bwMode="auto">
          <a:xfrm>
            <a:off x="3971925" y="0"/>
            <a:ext cx="3036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t" anchorCtr="0" compatLnSpc="1">
            <a:prstTxWarp prst="textNoShape">
              <a:avLst/>
            </a:prstTxWarp>
          </a:bodyPr>
          <a:lstStyle>
            <a:lvl1pPr algn="r" defTabSz="928688">
              <a:defRPr sz="1200"/>
            </a:lvl1pPr>
          </a:lstStyle>
          <a:p>
            <a:endParaRPr lang="en-US" altLang="en-US"/>
          </a:p>
        </p:txBody>
      </p:sp>
      <p:sp>
        <p:nvSpPr>
          <p:cNvPr id="9220" name="Rectangle 4">
            <a:extLst>
              <a:ext uri="{FF2B5EF4-FFF2-40B4-BE49-F238E27FC236}">
                <a16:creationId xmlns:a16="http://schemas.microsoft.com/office/drawing/2014/main" id="{3FACDBA1-B64F-80E1-0260-B27AB163457E}"/>
              </a:ext>
            </a:extLst>
          </p:cNvPr>
          <p:cNvSpPr>
            <a:spLocks noRot="1" noChangeArrowheads="1" noTextEdit="1"/>
          </p:cNvSpPr>
          <p:nvPr>
            <p:ph type="sldImg" idx="2"/>
          </p:nvPr>
        </p:nvSpPr>
        <p:spPr bwMode="auto">
          <a:xfrm>
            <a:off x="1196975" y="692150"/>
            <a:ext cx="4618038" cy="34639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a:extLst>
              <a:ext uri="{FF2B5EF4-FFF2-40B4-BE49-F238E27FC236}">
                <a16:creationId xmlns:a16="http://schemas.microsoft.com/office/drawing/2014/main" id="{60FB816B-FED9-BED1-2914-A34D50F1F9CF}"/>
              </a:ext>
            </a:extLst>
          </p:cNvPr>
          <p:cNvSpPr>
            <a:spLocks noGrp="1" noChangeArrowheads="1"/>
          </p:cNvSpPr>
          <p:nvPr>
            <p:ph type="body" sz="quarter" idx="3"/>
          </p:nvPr>
        </p:nvSpPr>
        <p:spPr bwMode="auto">
          <a:xfrm>
            <a:off x="701675" y="4387850"/>
            <a:ext cx="5607050" cy="415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222" name="Rectangle 6">
            <a:extLst>
              <a:ext uri="{FF2B5EF4-FFF2-40B4-BE49-F238E27FC236}">
                <a16:creationId xmlns:a16="http://schemas.microsoft.com/office/drawing/2014/main" id="{62181AF6-A1F0-82A8-E607-1969C465FAA3}"/>
              </a:ext>
            </a:extLst>
          </p:cNvPr>
          <p:cNvSpPr>
            <a:spLocks noGrp="1" noChangeArrowheads="1"/>
          </p:cNvSpPr>
          <p:nvPr>
            <p:ph type="ftr" sz="quarter" idx="4"/>
          </p:nvPr>
        </p:nvSpPr>
        <p:spPr bwMode="auto">
          <a:xfrm>
            <a:off x="0" y="8772525"/>
            <a:ext cx="3036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b" anchorCtr="0" compatLnSpc="1">
            <a:prstTxWarp prst="textNoShape">
              <a:avLst/>
            </a:prstTxWarp>
          </a:bodyPr>
          <a:lstStyle>
            <a:lvl1pPr defTabSz="928688">
              <a:defRPr sz="1200"/>
            </a:lvl1pPr>
          </a:lstStyle>
          <a:p>
            <a:endParaRPr lang="en-US" altLang="en-US"/>
          </a:p>
        </p:txBody>
      </p:sp>
      <p:sp>
        <p:nvSpPr>
          <p:cNvPr id="9223" name="Rectangle 7">
            <a:extLst>
              <a:ext uri="{FF2B5EF4-FFF2-40B4-BE49-F238E27FC236}">
                <a16:creationId xmlns:a16="http://schemas.microsoft.com/office/drawing/2014/main" id="{C03134AC-472F-AB48-61CC-A0458AD91463}"/>
              </a:ext>
            </a:extLst>
          </p:cNvPr>
          <p:cNvSpPr>
            <a:spLocks noGrp="1" noChangeArrowheads="1"/>
          </p:cNvSpPr>
          <p:nvPr>
            <p:ph type="sldNum" sz="quarter" idx="5"/>
          </p:nvPr>
        </p:nvSpPr>
        <p:spPr bwMode="auto">
          <a:xfrm>
            <a:off x="3971925" y="8772525"/>
            <a:ext cx="3036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b" anchorCtr="0" compatLnSpc="1">
            <a:prstTxWarp prst="textNoShape">
              <a:avLst/>
            </a:prstTxWarp>
          </a:bodyPr>
          <a:lstStyle>
            <a:lvl1pPr algn="r" defTabSz="928688">
              <a:defRPr sz="1200"/>
            </a:lvl1pPr>
          </a:lstStyle>
          <a:p>
            <a:fld id="{408AEEBB-F461-47F7-862A-47C05F76D9C8}"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1C02A1D-2E09-8CB5-A244-C232F996BB59}"/>
              </a:ext>
            </a:extLst>
          </p:cNvPr>
          <p:cNvSpPr>
            <a:spLocks noGrp="1" noChangeArrowheads="1"/>
          </p:cNvSpPr>
          <p:nvPr>
            <p:ph type="sldNum" sz="quarter" idx="5"/>
          </p:nvPr>
        </p:nvSpPr>
        <p:spPr>
          <a:ln/>
        </p:spPr>
        <p:txBody>
          <a:bodyPr/>
          <a:lstStyle/>
          <a:p>
            <a:fld id="{D936F531-D432-4B2F-BF57-72145EEE8805}" type="slidenum">
              <a:rPr lang="en-US" altLang="en-US"/>
              <a:pPr/>
              <a:t>1</a:t>
            </a:fld>
            <a:endParaRPr lang="en-US" altLang="en-US"/>
          </a:p>
        </p:txBody>
      </p:sp>
      <p:sp>
        <p:nvSpPr>
          <p:cNvPr id="37890" name="Rectangle 2">
            <a:extLst>
              <a:ext uri="{FF2B5EF4-FFF2-40B4-BE49-F238E27FC236}">
                <a16:creationId xmlns:a16="http://schemas.microsoft.com/office/drawing/2014/main" id="{FA519997-E446-21A8-ABD8-A0AF612D42BB}"/>
              </a:ext>
            </a:extLst>
          </p:cNvPr>
          <p:cNvSpPr>
            <a:spLocks noRot="1" noChangeArrowheads="1" noTextEdit="1"/>
          </p:cNvSpPr>
          <p:nvPr>
            <p:ph type="sldImg"/>
          </p:nvPr>
        </p:nvSpPr>
        <p:spPr>
          <a:ln/>
        </p:spPr>
      </p:sp>
      <p:sp>
        <p:nvSpPr>
          <p:cNvPr id="37891" name="Rectangle 3">
            <a:extLst>
              <a:ext uri="{FF2B5EF4-FFF2-40B4-BE49-F238E27FC236}">
                <a16:creationId xmlns:a16="http://schemas.microsoft.com/office/drawing/2014/main" id="{FD61F594-FBB6-7CFB-63C2-50309D1FB319}"/>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1E576-F92B-A06D-7A86-47BDD995DF0A}"/>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9D008C-6668-200C-DD22-572BE2BCD2D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6036F6C-C4A1-91DA-BD21-3C442B8F0F0E}"/>
              </a:ext>
            </a:extLst>
          </p:cNvPr>
          <p:cNvSpPr>
            <a:spLocks noGrp="1"/>
          </p:cNvSpPr>
          <p:nvPr>
            <p:ph type="dt" sz="half" idx="10"/>
          </p:nvPr>
        </p:nvSpPr>
        <p:spPr/>
        <p:txBody>
          <a:bodyPr/>
          <a:lstStyle>
            <a:lvl1pPr>
              <a:defRPr/>
            </a:lvl1pPr>
          </a:lstStyle>
          <a:p>
            <a:r>
              <a:rPr lang="en-US" altLang="en-US"/>
              <a:t>Electronic Voting Study Committee - Detail DRAFT</a:t>
            </a:r>
          </a:p>
        </p:txBody>
      </p:sp>
      <p:sp>
        <p:nvSpPr>
          <p:cNvPr id="5" name="Footer Placeholder 4">
            <a:extLst>
              <a:ext uri="{FF2B5EF4-FFF2-40B4-BE49-F238E27FC236}">
                <a16:creationId xmlns:a16="http://schemas.microsoft.com/office/drawing/2014/main" id="{28B956D2-2C95-CD85-D59E-C9D5E1A798CF}"/>
              </a:ext>
            </a:extLst>
          </p:cNvPr>
          <p:cNvSpPr>
            <a:spLocks noGrp="1"/>
          </p:cNvSpPr>
          <p:nvPr>
            <p:ph type="ftr" sz="quarter" idx="11"/>
          </p:nvPr>
        </p:nvSpPr>
        <p:spPr/>
        <p:txBody>
          <a:bodyPr/>
          <a:lstStyle>
            <a:lvl1pPr>
              <a:defRPr/>
            </a:lvl1pPr>
          </a:lstStyle>
          <a:p>
            <a:r>
              <a:rPr lang="en-US" altLang="en-US"/>
              <a:t>February 15, 2015</a:t>
            </a:r>
          </a:p>
        </p:txBody>
      </p:sp>
      <p:sp>
        <p:nvSpPr>
          <p:cNvPr id="6" name="Slide Number Placeholder 5">
            <a:extLst>
              <a:ext uri="{FF2B5EF4-FFF2-40B4-BE49-F238E27FC236}">
                <a16:creationId xmlns:a16="http://schemas.microsoft.com/office/drawing/2014/main" id="{D7C73000-289D-0D79-F4E1-C462A44D9A2B}"/>
              </a:ext>
            </a:extLst>
          </p:cNvPr>
          <p:cNvSpPr>
            <a:spLocks noGrp="1"/>
          </p:cNvSpPr>
          <p:nvPr>
            <p:ph type="sldNum" sz="quarter" idx="12"/>
          </p:nvPr>
        </p:nvSpPr>
        <p:spPr/>
        <p:txBody>
          <a:bodyPr/>
          <a:lstStyle>
            <a:lvl1pPr>
              <a:defRPr/>
            </a:lvl1pPr>
          </a:lstStyle>
          <a:p>
            <a:fld id="{92B7D06E-B2FC-47DF-A5CC-2D45BEAFDED2}" type="slidenum">
              <a:rPr lang="en-US" altLang="en-US"/>
              <a:pPr/>
              <a:t>‹#›</a:t>
            </a:fld>
            <a:endParaRPr lang="en-US" altLang="en-US"/>
          </a:p>
        </p:txBody>
      </p:sp>
    </p:spTree>
    <p:extLst>
      <p:ext uri="{BB962C8B-B14F-4D97-AF65-F5344CB8AC3E}">
        <p14:creationId xmlns:p14="http://schemas.microsoft.com/office/powerpoint/2010/main" val="1547791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E137A-6A4F-DA9C-4BFE-88629DDBE24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CF880BC-DE27-CD5E-9D07-0828FCEC9E9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87F86A-DB13-E913-E82C-2681786A9BC7}"/>
              </a:ext>
            </a:extLst>
          </p:cNvPr>
          <p:cNvSpPr>
            <a:spLocks noGrp="1"/>
          </p:cNvSpPr>
          <p:nvPr>
            <p:ph type="dt" sz="half" idx="10"/>
          </p:nvPr>
        </p:nvSpPr>
        <p:spPr/>
        <p:txBody>
          <a:bodyPr/>
          <a:lstStyle>
            <a:lvl1pPr>
              <a:defRPr/>
            </a:lvl1pPr>
          </a:lstStyle>
          <a:p>
            <a:r>
              <a:rPr lang="en-US" altLang="en-US"/>
              <a:t>Electronic Voting Study Committee - Detail DRAFT</a:t>
            </a:r>
          </a:p>
        </p:txBody>
      </p:sp>
      <p:sp>
        <p:nvSpPr>
          <p:cNvPr id="5" name="Footer Placeholder 4">
            <a:extLst>
              <a:ext uri="{FF2B5EF4-FFF2-40B4-BE49-F238E27FC236}">
                <a16:creationId xmlns:a16="http://schemas.microsoft.com/office/drawing/2014/main" id="{26368020-65AD-4897-B9B7-6ACF61544825}"/>
              </a:ext>
            </a:extLst>
          </p:cNvPr>
          <p:cNvSpPr>
            <a:spLocks noGrp="1"/>
          </p:cNvSpPr>
          <p:nvPr>
            <p:ph type="ftr" sz="quarter" idx="11"/>
          </p:nvPr>
        </p:nvSpPr>
        <p:spPr/>
        <p:txBody>
          <a:bodyPr/>
          <a:lstStyle>
            <a:lvl1pPr>
              <a:defRPr/>
            </a:lvl1pPr>
          </a:lstStyle>
          <a:p>
            <a:r>
              <a:rPr lang="en-US" altLang="en-US"/>
              <a:t>February 15, 2015</a:t>
            </a:r>
          </a:p>
        </p:txBody>
      </p:sp>
      <p:sp>
        <p:nvSpPr>
          <p:cNvPr id="6" name="Slide Number Placeholder 5">
            <a:extLst>
              <a:ext uri="{FF2B5EF4-FFF2-40B4-BE49-F238E27FC236}">
                <a16:creationId xmlns:a16="http://schemas.microsoft.com/office/drawing/2014/main" id="{AD87A92B-E0EF-DB52-5F1D-3025B8E2EEF3}"/>
              </a:ext>
            </a:extLst>
          </p:cNvPr>
          <p:cNvSpPr>
            <a:spLocks noGrp="1"/>
          </p:cNvSpPr>
          <p:nvPr>
            <p:ph type="sldNum" sz="quarter" idx="12"/>
          </p:nvPr>
        </p:nvSpPr>
        <p:spPr/>
        <p:txBody>
          <a:bodyPr/>
          <a:lstStyle>
            <a:lvl1pPr>
              <a:defRPr/>
            </a:lvl1pPr>
          </a:lstStyle>
          <a:p>
            <a:fld id="{D3F9836B-FE97-4D05-92B0-5EED894A48A9}" type="slidenum">
              <a:rPr lang="en-US" altLang="en-US"/>
              <a:pPr/>
              <a:t>‹#›</a:t>
            </a:fld>
            <a:endParaRPr lang="en-US" altLang="en-US"/>
          </a:p>
        </p:txBody>
      </p:sp>
    </p:spTree>
    <p:extLst>
      <p:ext uri="{BB962C8B-B14F-4D97-AF65-F5344CB8AC3E}">
        <p14:creationId xmlns:p14="http://schemas.microsoft.com/office/powerpoint/2010/main" val="2708159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C0D726-CCDD-126C-EFA8-C4E88C8F56A5}"/>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62E823E-574A-3E4E-2E89-C0A980B478F5}"/>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50B8C6-2CC8-4C7D-1616-C2E50F9C6570}"/>
              </a:ext>
            </a:extLst>
          </p:cNvPr>
          <p:cNvSpPr>
            <a:spLocks noGrp="1"/>
          </p:cNvSpPr>
          <p:nvPr>
            <p:ph type="dt" sz="half" idx="10"/>
          </p:nvPr>
        </p:nvSpPr>
        <p:spPr/>
        <p:txBody>
          <a:bodyPr/>
          <a:lstStyle>
            <a:lvl1pPr>
              <a:defRPr/>
            </a:lvl1pPr>
          </a:lstStyle>
          <a:p>
            <a:r>
              <a:rPr lang="en-US" altLang="en-US"/>
              <a:t>Electronic Voting Study Committee - Detail DRAFT</a:t>
            </a:r>
          </a:p>
        </p:txBody>
      </p:sp>
      <p:sp>
        <p:nvSpPr>
          <p:cNvPr id="5" name="Footer Placeholder 4">
            <a:extLst>
              <a:ext uri="{FF2B5EF4-FFF2-40B4-BE49-F238E27FC236}">
                <a16:creationId xmlns:a16="http://schemas.microsoft.com/office/drawing/2014/main" id="{25884050-5AC0-F679-01F2-2F837189BEB0}"/>
              </a:ext>
            </a:extLst>
          </p:cNvPr>
          <p:cNvSpPr>
            <a:spLocks noGrp="1"/>
          </p:cNvSpPr>
          <p:nvPr>
            <p:ph type="ftr" sz="quarter" idx="11"/>
          </p:nvPr>
        </p:nvSpPr>
        <p:spPr/>
        <p:txBody>
          <a:bodyPr/>
          <a:lstStyle>
            <a:lvl1pPr>
              <a:defRPr/>
            </a:lvl1pPr>
          </a:lstStyle>
          <a:p>
            <a:r>
              <a:rPr lang="en-US" altLang="en-US"/>
              <a:t>February 15, 2015</a:t>
            </a:r>
          </a:p>
        </p:txBody>
      </p:sp>
      <p:sp>
        <p:nvSpPr>
          <p:cNvPr id="6" name="Slide Number Placeholder 5">
            <a:extLst>
              <a:ext uri="{FF2B5EF4-FFF2-40B4-BE49-F238E27FC236}">
                <a16:creationId xmlns:a16="http://schemas.microsoft.com/office/drawing/2014/main" id="{6EC3B82E-B32E-5BD3-7572-7A8456B12435}"/>
              </a:ext>
            </a:extLst>
          </p:cNvPr>
          <p:cNvSpPr>
            <a:spLocks noGrp="1"/>
          </p:cNvSpPr>
          <p:nvPr>
            <p:ph type="sldNum" sz="quarter" idx="12"/>
          </p:nvPr>
        </p:nvSpPr>
        <p:spPr/>
        <p:txBody>
          <a:bodyPr/>
          <a:lstStyle>
            <a:lvl1pPr>
              <a:defRPr/>
            </a:lvl1pPr>
          </a:lstStyle>
          <a:p>
            <a:fld id="{9C660AC4-9710-4887-8004-5ECA4D881F74}" type="slidenum">
              <a:rPr lang="en-US" altLang="en-US"/>
              <a:pPr/>
              <a:t>‹#›</a:t>
            </a:fld>
            <a:endParaRPr lang="en-US" altLang="en-US"/>
          </a:p>
        </p:txBody>
      </p:sp>
    </p:spTree>
    <p:extLst>
      <p:ext uri="{BB962C8B-B14F-4D97-AF65-F5344CB8AC3E}">
        <p14:creationId xmlns:p14="http://schemas.microsoft.com/office/powerpoint/2010/main" val="38401273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B4384-F4CD-4DBC-572F-4B4C994A0C51}"/>
              </a:ext>
            </a:extLst>
          </p:cNvPr>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a:extLst>
              <a:ext uri="{FF2B5EF4-FFF2-40B4-BE49-F238E27FC236}">
                <a16:creationId xmlns:a16="http://schemas.microsoft.com/office/drawing/2014/main" id="{F46B663F-4859-D101-715E-25BDFDF01637}"/>
              </a:ext>
            </a:extLst>
          </p:cNvPr>
          <p:cNvSpPr>
            <a:spLocks noGrp="1"/>
          </p:cNvSpPr>
          <p:nvPr>
            <p:ph type="tbl" idx="1"/>
          </p:nvPr>
        </p:nvSpPr>
        <p:spPr>
          <a:xfrm>
            <a:off x="457200" y="1600200"/>
            <a:ext cx="8229600" cy="4525963"/>
          </a:xfrm>
        </p:spPr>
        <p:txBody>
          <a:bodyPr/>
          <a:lstStyle/>
          <a:p>
            <a:endParaRPr lang="en-US"/>
          </a:p>
        </p:txBody>
      </p:sp>
      <p:sp>
        <p:nvSpPr>
          <p:cNvPr id="4" name="Date Placeholder 3">
            <a:extLst>
              <a:ext uri="{FF2B5EF4-FFF2-40B4-BE49-F238E27FC236}">
                <a16:creationId xmlns:a16="http://schemas.microsoft.com/office/drawing/2014/main" id="{803432F2-1003-0654-B1F5-5682C738FB06}"/>
              </a:ext>
            </a:extLst>
          </p:cNvPr>
          <p:cNvSpPr>
            <a:spLocks noGrp="1"/>
          </p:cNvSpPr>
          <p:nvPr>
            <p:ph type="dt" sz="half" idx="10"/>
          </p:nvPr>
        </p:nvSpPr>
        <p:spPr>
          <a:xfrm>
            <a:off x="457200" y="6248400"/>
            <a:ext cx="2971800" cy="476250"/>
          </a:xfrm>
        </p:spPr>
        <p:txBody>
          <a:bodyPr/>
          <a:lstStyle>
            <a:lvl1pPr>
              <a:defRPr/>
            </a:lvl1pPr>
          </a:lstStyle>
          <a:p>
            <a:r>
              <a:rPr lang="en-US" altLang="en-US"/>
              <a:t>Electronic Voting Study Committee - Detail DRAFT</a:t>
            </a:r>
          </a:p>
        </p:txBody>
      </p:sp>
      <p:sp>
        <p:nvSpPr>
          <p:cNvPr id="5" name="Footer Placeholder 4">
            <a:extLst>
              <a:ext uri="{FF2B5EF4-FFF2-40B4-BE49-F238E27FC236}">
                <a16:creationId xmlns:a16="http://schemas.microsoft.com/office/drawing/2014/main" id="{5BE3AFB8-04D6-EC82-FCFA-7EE27A9638EB}"/>
              </a:ext>
            </a:extLst>
          </p:cNvPr>
          <p:cNvSpPr>
            <a:spLocks noGrp="1"/>
          </p:cNvSpPr>
          <p:nvPr>
            <p:ph type="ftr" sz="quarter" idx="11"/>
          </p:nvPr>
        </p:nvSpPr>
        <p:spPr>
          <a:xfrm>
            <a:off x="3581400" y="6248400"/>
            <a:ext cx="1981200" cy="476250"/>
          </a:xfrm>
        </p:spPr>
        <p:txBody>
          <a:bodyPr/>
          <a:lstStyle>
            <a:lvl1pPr>
              <a:defRPr/>
            </a:lvl1pPr>
          </a:lstStyle>
          <a:p>
            <a:r>
              <a:rPr lang="en-US" altLang="en-US"/>
              <a:t>February 15, 2015</a:t>
            </a:r>
          </a:p>
        </p:txBody>
      </p:sp>
      <p:sp>
        <p:nvSpPr>
          <p:cNvPr id="6" name="Slide Number Placeholder 5">
            <a:extLst>
              <a:ext uri="{FF2B5EF4-FFF2-40B4-BE49-F238E27FC236}">
                <a16:creationId xmlns:a16="http://schemas.microsoft.com/office/drawing/2014/main" id="{29596631-1509-3D17-8F24-27E46A27CC6B}"/>
              </a:ext>
            </a:extLst>
          </p:cNvPr>
          <p:cNvSpPr>
            <a:spLocks noGrp="1"/>
          </p:cNvSpPr>
          <p:nvPr>
            <p:ph type="sldNum" sz="quarter" idx="12"/>
          </p:nvPr>
        </p:nvSpPr>
        <p:spPr>
          <a:xfrm>
            <a:off x="5715000" y="6248400"/>
            <a:ext cx="2971800" cy="476250"/>
          </a:xfrm>
        </p:spPr>
        <p:txBody>
          <a:bodyPr/>
          <a:lstStyle>
            <a:lvl1pPr>
              <a:defRPr/>
            </a:lvl1pPr>
          </a:lstStyle>
          <a:p>
            <a:fld id="{08F0D9CA-9F56-40FD-AE2E-E1642E009C4C}" type="slidenum">
              <a:rPr lang="en-US" altLang="en-US"/>
              <a:pPr/>
              <a:t>‹#›</a:t>
            </a:fld>
            <a:endParaRPr lang="en-US" altLang="en-US"/>
          </a:p>
        </p:txBody>
      </p:sp>
    </p:spTree>
    <p:extLst>
      <p:ext uri="{BB962C8B-B14F-4D97-AF65-F5344CB8AC3E}">
        <p14:creationId xmlns:p14="http://schemas.microsoft.com/office/powerpoint/2010/main" val="1177749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20A29-3D08-77B5-A4DD-119E93FF09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CDBE08-A6F7-10BE-CE18-B4145B0B39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F6D170-D3A1-F0B0-1D55-D06A9F580FB0}"/>
              </a:ext>
            </a:extLst>
          </p:cNvPr>
          <p:cNvSpPr>
            <a:spLocks noGrp="1"/>
          </p:cNvSpPr>
          <p:nvPr>
            <p:ph type="dt" sz="half" idx="10"/>
          </p:nvPr>
        </p:nvSpPr>
        <p:spPr/>
        <p:txBody>
          <a:bodyPr/>
          <a:lstStyle>
            <a:lvl1pPr>
              <a:defRPr/>
            </a:lvl1pPr>
          </a:lstStyle>
          <a:p>
            <a:r>
              <a:rPr lang="en-US" altLang="en-US"/>
              <a:t>Electronic Voting Study Committee - Detail DRAFT</a:t>
            </a:r>
          </a:p>
        </p:txBody>
      </p:sp>
      <p:sp>
        <p:nvSpPr>
          <p:cNvPr id="5" name="Footer Placeholder 4">
            <a:extLst>
              <a:ext uri="{FF2B5EF4-FFF2-40B4-BE49-F238E27FC236}">
                <a16:creationId xmlns:a16="http://schemas.microsoft.com/office/drawing/2014/main" id="{D7E7E297-516E-5806-8BFC-763A22572518}"/>
              </a:ext>
            </a:extLst>
          </p:cNvPr>
          <p:cNvSpPr>
            <a:spLocks noGrp="1"/>
          </p:cNvSpPr>
          <p:nvPr>
            <p:ph type="ftr" sz="quarter" idx="11"/>
          </p:nvPr>
        </p:nvSpPr>
        <p:spPr/>
        <p:txBody>
          <a:bodyPr/>
          <a:lstStyle>
            <a:lvl1pPr>
              <a:defRPr/>
            </a:lvl1pPr>
          </a:lstStyle>
          <a:p>
            <a:r>
              <a:rPr lang="en-US" altLang="en-US"/>
              <a:t>February 15, 2015</a:t>
            </a:r>
          </a:p>
        </p:txBody>
      </p:sp>
      <p:sp>
        <p:nvSpPr>
          <p:cNvPr id="6" name="Slide Number Placeholder 5">
            <a:extLst>
              <a:ext uri="{FF2B5EF4-FFF2-40B4-BE49-F238E27FC236}">
                <a16:creationId xmlns:a16="http://schemas.microsoft.com/office/drawing/2014/main" id="{EEBE5587-B3DC-43AF-BA63-F8A0CFEEA211}"/>
              </a:ext>
            </a:extLst>
          </p:cNvPr>
          <p:cNvSpPr>
            <a:spLocks noGrp="1"/>
          </p:cNvSpPr>
          <p:nvPr>
            <p:ph type="sldNum" sz="quarter" idx="12"/>
          </p:nvPr>
        </p:nvSpPr>
        <p:spPr/>
        <p:txBody>
          <a:bodyPr/>
          <a:lstStyle>
            <a:lvl1pPr>
              <a:defRPr/>
            </a:lvl1pPr>
          </a:lstStyle>
          <a:p>
            <a:fld id="{EB1AB0E1-F8BB-4C87-92FC-2BE7D1F15090}" type="slidenum">
              <a:rPr lang="en-US" altLang="en-US"/>
              <a:pPr/>
              <a:t>‹#›</a:t>
            </a:fld>
            <a:endParaRPr lang="en-US" altLang="en-US"/>
          </a:p>
        </p:txBody>
      </p:sp>
    </p:spTree>
    <p:extLst>
      <p:ext uri="{BB962C8B-B14F-4D97-AF65-F5344CB8AC3E}">
        <p14:creationId xmlns:p14="http://schemas.microsoft.com/office/powerpoint/2010/main" val="1203510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1133D-2F44-7284-ACE5-A9254CB4DE5B}"/>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98949D1-22E2-3848-0E40-79DEBF13FAB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894C3987-0540-16CE-CA69-E655F00CA4A4}"/>
              </a:ext>
            </a:extLst>
          </p:cNvPr>
          <p:cNvSpPr>
            <a:spLocks noGrp="1"/>
          </p:cNvSpPr>
          <p:nvPr>
            <p:ph type="dt" sz="half" idx="10"/>
          </p:nvPr>
        </p:nvSpPr>
        <p:spPr/>
        <p:txBody>
          <a:bodyPr/>
          <a:lstStyle>
            <a:lvl1pPr>
              <a:defRPr/>
            </a:lvl1pPr>
          </a:lstStyle>
          <a:p>
            <a:r>
              <a:rPr lang="en-US" altLang="en-US"/>
              <a:t>Electronic Voting Study Committee - Detail DRAFT</a:t>
            </a:r>
          </a:p>
        </p:txBody>
      </p:sp>
      <p:sp>
        <p:nvSpPr>
          <p:cNvPr id="5" name="Footer Placeholder 4">
            <a:extLst>
              <a:ext uri="{FF2B5EF4-FFF2-40B4-BE49-F238E27FC236}">
                <a16:creationId xmlns:a16="http://schemas.microsoft.com/office/drawing/2014/main" id="{7EAA3300-8F9E-EC35-07F7-B3FF6C00D875}"/>
              </a:ext>
            </a:extLst>
          </p:cNvPr>
          <p:cNvSpPr>
            <a:spLocks noGrp="1"/>
          </p:cNvSpPr>
          <p:nvPr>
            <p:ph type="ftr" sz="quarter" idx="11"/>
          </p:nvPr>
        </p:nvSpPr>
        <p:spPr/>
        <p:txBody>
          <a:bodyPr/>
          <a:lstStyle>
            <a:lvl1pPr>
              <a:defRPr/>
            </a:lvl1pPr>
          </a:lstStyle>
          <a:p>
            <a:r>
              <a:rPr lang="en-US" altLang="en-US"/>
              <a:t>February 15, 2015</a:t>
            </a:r>
          </a:p>
        </p:txBody>
      </p:sp>
      <p:sp>
        <p:nvSpPr>
          <p:cNvPr id="6" name="Slide Number Placeholder 5">
            <a:extLst>
              <a:ext uri="{FF2B5EF4-FFF2-40B4-BE49-F238E27FC236}">
                <a16:creationId xmlns:a16="http://schemas.microsoft.com/office/drawing/2014/main" id="{7CF88E13-B2AC-53A0-34FD-5D915EF08CF2}"/>
              </a:ext>
            </a:extLst>
          </p:cNvPr>
          <p:cNvSpPr>
            <a:spLocks noGrp="1"/>
          </p:cNvSpPr>
          <p:nvPr>
            <p:ph type="sldNum" sz="quarter" idx="12"/>
          </p:nvPr>
        </p:nvSpPr>
        <p:spPr/>
        <p:txBody>
          <a:bodyPr/>
          <a:lstStyle>
            <a:lvl1pPr>
              <a:defRPr/>
            </a:lvl1pPr>
          </a:lstStyle>
          <a:p>
            <a:fld id="{E7685A8A-E7D2-4D61-A453-6F6B46A3D3BC}" type="slidenum">
              <a:rPr lang="en-US" altLang="en-US"/>
              <a:pPr/>
              <a:t>‹#›</a:t>
            </a:fld>
            <a:endParaRPr lang="en-US" altLang="en-US"/>
          </a:p>
        </p:txBody>
      </p:sp>
    </p:spTree>
    <p:extLst>
      <p:ext uri="{BB962C8B-B14F-4D97-AF65-F5344CB8AC3E}">
        <p14:creationId xmlns:p14="http://schemas.microsoft.com/office/powerpoint/2010/main" val="3498542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E511A-255A-BEF1-3E39-2637B5587A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7E763C-4B9A-3BC2-6760-3AADDF53DBDD}"/>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4808FC1-6C36-1EBA-005D-BF59943B5ACB}"/>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2601220-70F4-824A-8403-A6DDC4216CE7}"/>
              </a:ext>
            </a:extLst>
          </p:cNvPr>
          <p:cNvSpPr>
            <a:spLocks noGrp="1"/>
          </p:cNvSpPr>
          <p:nvPr>
            <p:ph type="dt" sz="half" idx="10"/>
          </p:nvPr>
        </p:nvSpPr>
        <p:spPr/>
        <p:txBody>
          <a:bodyPr/>
          <a:lstStyle>
            <a:lvl1pPr>
              <a:defRPr/>
            </a:lvl1pPr>
          </a:lstStyle>
          <a:p>
            <a:r>
              <a:rPr lang="en-US" altLang="en-US"/>
              <a:t>Electronic Voting Study Committee - Detail DRAFT</a:t>
            </a:r>
          </a:p>
        </p:txBody>
      </p:sp>
      <p:sp>
        <p:nvSpPr>
          <p:cNvPr id="6" name="Footer Placeholder 5">
            <a:extLst>
              <a:ext uri="{FF2B5EF4-FFF2-40B4-BE49-F238E27FC236}">
                <a16:creationId xmlns:a16="http://schemas.microsoft.com/office/drawing/2014/main" id="{7F03BED4-8C0B-222B-37DA-732E7F9CBB39}"/>
              </a:ext>
            </a:extLst>
          </p:cNvPr>
          <p:cNvSpPr>
            <a:spLocks noGrp="1"/>
          </p:cNvSpPr>
          <p:nvPr>
            <p:ph type="ftr" sz="quarter" idx="11"/>
          </p:nvPr>
        </p:nvSpPr>
        <p:spPr/>
        <p:txBody>
          <a:bodyPr/>
          <a:lstStyle>
            <a:lvl1pPr>
              <a:defRPr/>
            </a:lvl1pPr>
          </a:lstStyle>
          <a:p>
            <a:r>
              <a:rPr lang="en-US" altLang="en-US"/>
              <a:t>February 15, 2015</a:t>
            </a:r>
          </a:p>
        </p:txBody>
      </p:sp>
      <p:sp>
        <p:nvSpPr>
          <p:cNvPr id="7" name="Slide Number Placeholder 6">
            <a:extLst>
              <a:ext uri="{FF2B5EF4-FFF2-40B4-BE49-F238E27FC236}">
                <a16:creationId xmlns:a16="http://schemas.microsoft.com/office/drawing/2014/main" id="{7B574A15-0E38-04AC-118F-1F7BA2880EA0}"/>
              </a:ext>
            </a:extLst>
          </p:cNvPr>
          <p:cNvSpPr>
            <a:spLocks noGrp="1"/>
          </p:cNvSpPr>
          <p:nvPr>
            <p:ph type="sldNum" sz="quarter" idx="12"/>
          </p:nvPr>
        </p:nvSpPr>
        <p:spPr/>
        <p:txBody>
          <a:bodyPr/>
          <a:lstStyle>
            <a:lvl1pPr>
              <a:defRPr/>
            </a:lvl1pPr>
          </a:lstStyle>
          <a:p>
            <a:fld id="{78DB7024-1585-496B-ADD2-573D622BE094}" type="slidenum">
              <a:rPr lang="en-US" altLang="en-US"/>
              <a:pPr/>
              <a:t>‹#›</a:t>
            </a:fld>
            <a:endParaRPr lang="en-US" altLang="en-US"/>
          </a:p>
        </p:txBody>
      </p:sp>
    </p:spTree>
    <p:extLst>
      <p:ext uri="{BB962C8B-B14F-4D97-AF65-F5344CB8AC3E}">
        <p14:creationId xmlns:p14="http://schemas.microsoft.com/office/powerpoint/2010/main" val="696162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8F2B9-6390-0282-397D-92620F4FA46C}"/>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955ABDD-03B7-5CD5-A6F4-455BB3ACAA6A}"/>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85F622D-9A6D-451E-4BC2-21DA28C3AA3E}"/>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F0E15E4-2D1A-2926-57B0-C3AC035855F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F2B4E34-9105-2BAE-77A6-931517EC9FF6}"/>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937995-D13C-461D-ACF6-E4D03630AC64}"/>
              </a:ext>
            </a:extLst>
          </p:cNvPr>
          <p:cNvSpPr>
            <a:spLocks noGrp="1"/>
          </p:cNvSpPr>
          <p:nvPr>
            <p:ph type="dt" sz="half" idx="10"/>
          </p:nvPr>
        </p:nvSpPr>
        <p:spPr/>
        <p:txBody>
          <a:bodyPr/>
          <a:lstStyle>
            <a:lvl1pPr>
              <a:defRPr/>
            </a:lvl1pPr>
          </a:lstStyle>
          <a:p>
            <a:r>
              <a:rPr lang="en-US" altLang="en-US"/>
              <a:t>Electronic Voting Study Committee - Detail DRAFT</a:t>
            </a:r>
          </a:p>
        </p:txBody>
      </p:sp>
      <p:sp>
        <p:nvSpPr>
          <p:cNvPr id="8" name="Footer Placeholder 7">
            <a:extLst>
              <a:ext uri="{FF2B5EF4-FFF2-40B4-BE49-F238E27FC236}">
                <a16:creationId xmlns:a16="http://schemas.microsoft.com/office/drawing/2014/main" id="{D5E23A74-96BA-D107-C729-DA214C305CFA}"/>
              </a:ext>
            </a:extLst>
          </p:cNvPr>
          <p:cNvSpPr>
            <a:spLocks noGrp="1"/>
          </p:cNvSpPr>
          <p:nvPr>
            <p:ph type="ftr" sz="quarter" idx="11"/>
          </p:nvPr>
        </p:nvSpPr>
        <p:spPr/>
        <p:txBody>
          <a:bodyPr/>
          <a:lstStyle>
            <a:lvl1pPr>
              <a:defRPr/>
            </a:lvl1pPr>
          </a:lstStyle>
          <a:p>
            <a:r>
              <a:rPr lang="en-US" altLang="en-US"/>
              <a:t>February 15, 2015</a:t>
            </a:r>
          </a:p>
        </p:txBody>
      </p:sp>
      <p:sp>
        <p:nvSpPr>
          <p:cNvPr id="9" name="Slide Number Placeholder 8">
            <a:extLst>
              <a:ext uri="{FF2B5EF4-FFF2-40B4-BE49-F238E27FC236}">
                <a16:creationId xmlns:a16="http://schemas.microsoft.com/office/drawing/2014/main" id="{4B9DF33E-ED9A-3862-5D25-133872047260}"/>
              </a:ext>
            </a:extLst>
          </p:cNvPr>
          <p:cNvSpPr>
            <a:spLocks noGrp="1"/>
          </p:cNvSpPr>
          <p:nvPr>
            <p:ph type="sldNum" sz="quarter" idx="12"/>
          </p:nvPr>
        </p:nvSpPr>
        <p:spPr/>
        <p:txBody>
          <a:bodyPr/>
          <a:lstStyle>
            <a:lvl1pPr>
              <a:defRPr/>
            </a:lvl1pPr>
          </a:lstStyle>
          <a:p>
            <a:fld id="{4C9D7519-8815-4121-A2DF-894F5852DB18}" type="slidenum">
              <a:rPr lang="en-US" altLang="en-US"/>
              <a:pPr/>
              <a:t>‹#›</a:t>
            </a:fld>
            <a:endParaRPr lang="en-US" altLang="en-US"/>
          </a:p>
        </p:txBody>
      </p:sp>
    </p:spTree>
    <p:extLst>
      <p:ext uri="{BB962C8B-B14F-4D97-AF65-F5344CB8AC3E}">
        <p14:creationId xmlns:p14="http://schemas.microsoft.com/office/powerpoint/2010/main" val="2644314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363E3-183D-163A-83A8-BE8104F4B53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815C654-3F92-EF45-863F-8DC3313EC03D}"/>
              </a:ext>
            </a:extLst>
          </p:cNvPr>
          <p:cNvSpPr>
            <a:spLocks noGrp="1"/>
          </p:cNvSpPr>
          <p:nvPr>
            <p:ph type="dt" sz="half" idx="10"/>
          </p:nvPr>
        </p:nvSpPr>
        <p:spPr/>
        <p:txBody>
          <a:bodyPr/>
          <a:lstStyle>
            <a:lvl1pPr>
              <a:defRPr/>
            </a:lvl1pPr>
          </a:lstStyle>
          <a:p>
            <a:r>
              <a:rPr lang="en-US" altLang="en-US"/>
              <a:t>Electronic Voting Study Committee - Detail DRAFT</a:t>
            </a:r>
          </a:p>
        </p:txBody>
      </p:sp>
      <p:sp>
        <p:nvSpPr>
          <p:cNvPr id="4" name="Footer Placeholder 3">
            <a:extLst>
              <a:ext uri="{FF2B5EF4-FFF2-40B4-BE49-F238E27FC236}">
                <a16:creationId xmlns:a16="http://schemas.microsoft.com/office/drawing/2014/main" id="{177A40D5-1372-1BE0-52A8-A9DC91A52F58}"/>
              </a:ext>
            </a:extLst>
          </p:cNvPr>
          <p:cNvSpPr>
            <a:spLocks noGrp="1"/>
          </p:cNvSpPr>
          <p:nvPr>
            <p:ph type="ftr" sz="quarter" idx="11"/>
          </p:nvPr>
        </p:nvSpPr>
        <p:spPr/>
        <p:txBody>
          <a:bodyPr/>
          <a:lstStyle>
            <a:lvl1pPr>
              <a:defRPr/>
            </a:lvl1pPr>
          </a:lstStyle>
          <a:p>
            <a:r>
              <a:rPr lang="en-US" altLang="en-US"/>
              <a:t>February 15, 2015</a:t>
            </a:r>
          </a:p>
        </p:txBody>
      </p:sp>
      <p:sp>
        <p:nvSpPr>
          <p:cNvPr id="5" name="Slide Number Placeholder 4">
            <a:extLst>
              <a:ext uri="{FF2B5EF4-FFF2-40B4-BE49-F238E27FC236}">
                <a16:creationId xmlns:a16="http://schemas.microsoft.com/office/drawing/2014/main" id="{A9509DFD-3765-07CF-1440-7AC451B998D4}"/>
              </a:ext>
            </a:extLst>
          </p:cNvPr>
          <p:cNvSpPr>
            <a:spLocks noGrp="1"/>
          </p:cNvSpPr>
          <p:nvPr>
            <p:ph type="sldNum" sz="quarter" idx="12"/>
          </p:nvPr>
        </p:nvSpPr>
        <p:spPr/>
        <p:txBody>
          <a:bodyPr/>
          <a:lstStyle>
            <a:lvl1pPr>
              <a:defRPr/>
            </a:lvl1pPr>
          </a:lstStyle>
          <a:p>
            <a:fld id="{3730838D-F4F7-4585-8156-9CEEF1937478}" type="slidenum">
              <a:rPr lang="en-US" altLang="en-US"/>
              <a:pPr/>
              <a:t>‹#›</a:t>
            </a:fld>
            <a:endParaRPr lang="en-US" altLang="en-US"/>
          </a:p>
        </p:txBody>
      </p:sp>
    </p:spTree>
    <p:extLst>
      <p:ext uri="{BB962C8B-B14F-4D97-AF65-F5344CB8AC3E}">
        <p14:creationId xmlns:p14="http://schemas.microsoft.com/office/powerpoint/2010/main" val="3441822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150925-3EFC-F6F4-65A5-626C8939A2A0}"/>
              </a:ext>
            </a:extLst>
          </p:cNvPr>
          <p:cNvSpPr>
            <a:spLocks noGrp="1"/>
          </p:cNvSpPr>
          <p:nvPr>
            <p:ph type="dt" sz="half" idx="10"/>
          </p:nvPr>
        </p:nvSpPr>
        <p:spPr/>
        <p:txBody>
          <a:bodyPr/>
          <a:lstStyle>
            <a:lvl1pPr>
              <a:defRPr/>
            </a:lvl1pPr>
          </a:lstStyle>
          <a:p>
            <a:r>
              <a:rPr lang="en-US" altLang="en-US"/>
              <a:t>Electronic Voting Study Committee - Detail DRAFT</a:t>
            </a:r>
          </a:p>
        </p:txBody>
      </p:sp>
      <p:sp>
        <p:nvSpPr>
          <p:cNvPr id="3" name="Footer Placeholder 2">
            <a:extLst>
              <a:ext uri="{FF2B5EF4-FFF2-40B4-BE49-F238E27FC236}">
                <a16:creationId xmlns:a16="http://schemas.microsoft.com/office/drawing/2014/main" id="{4EAFB26A-24AD-FEAF-C9F3-A5D999C74E6A}"/>
              </a:ext>
            </a:extLst>
          </p:cNvPr>
          <p:cNvSpPr>
            <a:spLocks noGrp="1"/>
          </p:cNvSpPr>
          <p:nvPr>
            <p:ph type="ftr" sz="quarter" idx="11"/>
          </p:nvPr>
        </p:nvSpPr>
        <p:spPr/>
        <p:txBody>
          <a:bodyPr/>
          <a:lstStyle>
            <a:lvl1pPr>
              <a:defRPr/>
            </a:lvl1pPr>
          </a:lstStyle>
          <a:p>
            <a:r>
              <a:rPr lang="en-US" altLang="en-US"/>
              <a:t>February 15, 2015</a:t>
            </a:r>
          </a:p>
        </p:txBody>
      </p:sp>
      <p:sp>
        <p:nvSpPr>
          <p:cNvPr id="4" name="Slide Number Placeholder 3">
            <a:extLst>
              <a:ext uri="{FF2B5EF4-FFF2-40B4-BE49-F238E27FC236}">
                <a16:creationId xmlns:a16="http://schemas.microsoft.com/office/drawing/2014/main" id="{2CE1BE6B-B815-F80B-8A36-D844CD7285D7}"/>
              </a:ext>
            </a:extLst>
          </p:cNvPr>
          <p:cNvSpPr>
            <a:spLocks noGrp="1"/>
          </p:cNvSpPr>
          <p:nvPr>
            <p:ph type="sldNum" sz="quarter" idx="12"/>
          </p:nvPr>
        </p:nvSpPr>
        <p:spPr/>
        <p:txBody>
          <a:bodyPr/>
          <a:lstStyle>
            <a:lvl1pPr>
              <a:defRPr/>
            </a:lvl1pPr>
          </a:lstStyle>
          <a:p>
            <a:fld id="{86B75827-5080-4E4A-BDAB-B3128531C2AC}" type="slidenum">
              <a:rPr lang="en-US" altLang="en-US"/>
              <a:pPr/>
              <a:t>‹#›</a:t>
            </a:fld>
            <a:endParaRPr lang="en-US" altLang="en-US"/>
          </a:p>
        </p:txBody>
      </p:sp>
    </p:spTree>
    <p:extLst>
      <p:ext uri="{BB962C8B-B14F-4D97-AF65-F5344CB8AC3E}">
        <p14:creationId xmlns:p14="http://schemas.microsoft.com/office/powerpoint/2010/main" val="3266006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2F74C-581E-53DF-277E-22DBAA2029C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539FFAC-0DDB-5974-7572-312C50A59A3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4291AE5-BC6B-6BE8-4DE9-284603CEEFE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8BCD19-9339-5C46-56D9-2E4861FC019D}"/>
              </a:ext>
            </a:extLst>
          </p:cNvPr>
          <p:cNvSpPr>
            <a:spLocks noGrp="1"/>
          </p:cNvSpPr>
          <p:nvPr>
            <p:ph type="dt" sz="half" idx="10"/>
          </p:nvPr>
        </p:nvSpPr>
        <p:spPr/>
        <p:txBody>
          <a:bodyPr/>
          <a:lstStyle>
            <a:lvl1pPr>
              <a:defRPr/>
            </a:lvl1pPr>
          </a:lstStyle>
          <a:p>
            <a:r>
              <a:rPr lang="en-US" altLang="en-US"/>
              <a:t>Electronic Voting Study Committee - Detail DRAFT</a:t>
            </a:r>
          </a:p>
        </p:txBody>
      </p:sp>
      <p:sp>
        <p:nvSpPr>
          <p:cNvPr id="6" name="Footer Placeholder 5">
            <a:extLst>
              <a:ext uri="{FF2B5EF4-FFF2-40B4-BE49-F238E27FC236}">
                <a16:creationId xmlns:a16="http://schemas.microsoft.com/office/drawing/2014/main" id="{8AC0C806-2EAF-050D-10C6-F490098C0F84}"/>
              </a:ext>
            </a:extLst>
          </p:cNvPr>
          <p:cNvSpPr>
            <a:spLocks noGrp="1"/>
          </p:cNvSpPr>
          <p:nvPr>
            <p:ph type="ftr" sz="quarter" idx="11"/>
          </p:nvPr>
        </p:nvSpPr>
        <p:spPr/>
        <p:txBody>
          <a:bodyPr/>
          <a:lstStyle>
            <a:lvl1pPr>
              <a:defRPr/>
            </a:lvl1pPr>
          </a:lstStyle>
          <a:p>
            <a:r>
              <a:rPr lang="en-US" altLang="en-US"/>
              <a:t>February 15, 2015</a:t>
            </a:r>
          </a:p>
        </p:txBody>
      </p:sp>
      <p:sp>
        <p:nvSpPr>
          <p:cNvPr id="7" name="Slide Number Placeholder 6">
            <a:extLst>
              <a:ext uri="{FF2B5EF4-FFF2-40B4-BE49-F238E27FC236}">
                <a16:creationId xmlns:a16="http://schemas.microsoft.com/office/drawing/2014/main" id="{3CC2C8C8-5B71-97A4-CF89-09AED7AEB824}"/>
              </a:ext>
            </a:extLst>
          </p:cNvPr>
          <p:cNvSpPr>
            <a:spLocks noGrp="1"/>
          </p:cNvSpPr>
          <p:nvPr>
            <p:ph type="sldNum" sz="quarter" idx="12"/>
          </p:nvPr>
        </p:nvSpPr>
        <p:spPr/>
        <p:txBody>
          <a:bodyPr/>
          <a:lstStyle>
            <a:lvl1pPr>
              <a:defRPr/>
            </a:lvl1pPr>
          </a:lstStyle>
          <a:p>
            <a:fld id="{C4ACEF34-EC9F-4F03-83D1-962E61A7CE72}" type="slidenum">
              <a:rPr lang="en-US" altLang="en-US"/>
              <a:pPr/>
              <a:t>‹#›</a:t>
            </a:fld>
            <a:endParaRPr lang="en-US" altLang="en-US"/>
          </a:p>
        </p:txBody>
      </p:sp>
    </p:spTree>
    <p:extLst>
      <p:ext uri="{BB962C8B-B14F-4D97-AF65-F5344CB8AC3E}">
        <p14:creationId xmlns:p14="http://schemas.microsoft.com/office/powerpoint/2010/main" val="2227522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2352F-46BC-6307-6F73-2285B8FF0A4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4789EA-811F-E2BA-2075-BD3FCFED3C30}"/>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0EC98B7-2EF2-2FCE-F3E0-D2DD376AE24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BF748A-B209-FAA0-C7C5-6DC77F813861}"/>
              </a:ext>
            </a:extLst>
          </p:cNvPr>
          <p:cNvSpPr>
            <a:spLocks noGrp="1"/>
          </p:cNvSpPr>
          <p:nvPr>
            <p:ph type="dt" sz="half" idx="10"/>
          </p:nvPr>
        </p:nvSpPr>
        <p:spPr/>
        <p:txBody>
          <a:bodyPr/>
          <a:lstStyle>
            <a:lvl1pPr>
              <a:defRPr/>
            </a:lvl1pPr>
          </a:lstStyle>
          <a:p>
            <a:r>
              <a:rPr lang="en-US" altLang="en-US"/>
              <a:t>Electronic Voting Study Committee - Detail DRAFT</a:t>
            </a:r>
          </a:p>
        </p:txBody>
      </p:sp>
      <p:sp>
        <p:nvSpPr>
          <p:cNvPr id="6" name="Footer Placeholder 5">
            <a:extLst>
              <a:ext uri="{FF2B5EF4-FFF2-40B4-BE49-F238E27FC236}">
                <a16:creationId xmlns:a16="http://schemas.microsoft.com/office/drawing/2014/main" id="{9B73051D-1149-1C3F-6C59-B5044F19A6B2}"/>
              </a:ext>
            </a:extLst>
          </p:cNvPr>
          <p:cNvSpPr>
            <a:spLocks noGrp="1"/>
          </p:cNvSpPr>
          <p:nvPr>
            <p:ph type="ftr" sz="quarter" idx="11"/>
          </p:nvPr>
        </p:nvSpPr>
        <p:spPr/>
        <p:txBody>
          <a:bodyPr/>
          <a:lstStyle>
            <a:lvl1pPr>
              <a:defRPr/>
            </a:lvl1pPr>
          </a:lstStyle>
          <a:p>
            <a:r>
              <a:rPr lang="en-US" altLang="en-US"/>
              <a:t>February 15, 2015</a:t>
            </a:r>
          </a:p>
        </p:txBody>
      </p:sp>
      <p:sp>
        <p:nvSpPr>
          <p:cNvPr id="7" name="Slide Number Placeholder 6">
            <a:extLst>
              <a:ext uri="{FF2B5EF4-FFF2-40B4-BE49-F238E27FC236}">
                <a16:creationId xmlns:a16="http://schemas.microsoft.com/office/drawing/2014/main" id="{9D7503BA-B1B0-DE0E-7BAE-508597C82678}"/>
              </a:ext>
            </a:extLst>
          </p:cNvPr>
          <p:cNvSpPr>
            <a:spLocks noGrp="1"/>
          </p:cNvSpPr>
          <p:nvPr>
            <p:ph type="sldNum" sz="quarter" idx="12"/>
          </p:nvPr>
        </p:nvSpPr>
        <p:spPr/>
        <p:txBody>
          <a:bodyPr/>
          <a:lstStyle>
            <a:lvl1pPr>
              <a:defRPr/>
            </a:lvl1pPr>
          </a:lstStyle>
          <a:p>
            <a:fld id="{60479D99-FC84-4ADB-A497-2C44FDDCC3B3}" type="slidenum">
              <a:rPr lang="en-US" altLang="en-US"/>
              <a:pPr/>
              <a:t>‹#›</a:t>
            </a:fld>
            <a:endParaRPr lang="en-US" altLang="en-US"/>
          </a:p>
        </p:txBody>
      </p:sp>
    </p:spTree>
    <p:extLst>
      <p:ext uri="{BB962C8B-B14F-4D97-AF65-F5344CB8AC3E}">
        <p14:creationId xmlns:p14="http://schemas.microsoft.com/office/powerpoint/2010/main" val="2969888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720204FD-80C5-35FA-59DC-D17621B01303}"/>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98307" name="Rectangle 3">
            <a:extLst>
              <a:ext uri="{FF2B5EF4-FFF2-40B4-BE49-F238E27FC236}">
                <a16:creationId xmlns:a16="http://schemas.microsoft.com/office/drawing/2014/main" id="{AF0A41E5-2D05-AC3C-2C39-8FD575DE1016}"/>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8308" name="Rectangle 4">
            <a:extLst>
              <a:ext uri="{FF2B5EF4-FFF2-40B4-BE49-F238E27FC236}">
                <a16:creationId xmlns:a16="http://schemas.microsoft.com/office/drawing/2014/main" id="{BC8595B1-098F-9655-EA44-58704E0A436B}"/>
              </a:ext>
            </a:extLst>
          </p:cNvPr>
          <p:cNvSpPr>
            <a:spLocks noGrp="1" noChangeArrowheads="1"/>
          </p:cNvSpPr>
          <p:nvPr>
            <p:ph type="dt" sz="half" idx="2"/>
          </p:nvPr>
        </p:nvSpPr>
        <p:spPr bwMode="auto">
          <a:xfrm>
            <a:off x="457200" y="6248400"/>
            <a:ext cx="2971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800">
                <a:solidFill>
                  <a:schemeClr val="accent1"/>
                </a:solidFill>
              </a:defRPr>
            </a:lvl1pPr>
          </a:lstStyle>
          <a:p>
            <a:r>
              <a:rPr lang="en-US" altLang="en-US"/>
              <a:t>Electronic Voting Study Committee - Detail DRAFT</a:t>
            </a:r>
          </a:p>
        </p:txBody>
      </p:sp>
      <p:sp>
        <p:nvSpPr>
          <p:cNvPr id="98309" name="Rectangle 5">
            <a:extLst>
              <a:ext uri="{FF2B5EF4-FFF2-40B4-BE49-F238E27FC236}">
                <a16:creationId xmlns:a16="http://schemas.microsoft.com/office/drawing/2014/main" id="{A1BD4A57-8940-FC47-1238-636E145B8889}"/>
              </a:ext>
            </a:extLst>
          </p:cNvPr>
          <p:cNvSpPr>
            <a:spLocks noGrp="1" noChangeArrowheads="1"/>
          </p:cNvSpPr>
          <p:nvPr>
            <p:ph type="ftr" sz="quarter" idx="3"/>
          </p:nvPr>
        </p:nvSpPr>
        <p:spPr bwMode="auto">
          <a:xfrm>
            <a:off x="3581400" y="6248400"/>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solidFill>
                  <a:schemeClr val="accent1"/>
                </a:solidFill>
              </a:defRPr>
            </a:lvl1pPr>
          </a:lstStyle>
          <a:p>
            <a:r>
              <a:rPr lang="en-US" altLang="en-US"/>
              <a:t>February 15, 2015</a:t>
            </a:r>
          </a:p>
        </p:txBody>
      </p:sp>
      <p:sp>
        <p:nvSpPr>
          <p:cNvPr id="98310" name="Rectangle 6">
            <a:extLst>
              <a:ext uri="{FF2B5EF4-FFF2-40B4-BE49-F238E27FC236}">
                <a16:creationId xmlns:a16="http://schemas.microsoft.com/office/drawing/2014/main" id="{E697B04D-7521-8383-9F03-2A756F6A6447}"/>
              </a:ext>
            </a:extLst>
          </p:cNvPr>
          <p:cNvSpPr>
            <a:spLocks noGrp="1" noChangeArrowheads="1"/>
          </p:cNvSpPr>
          <p:nvPr>
            <p:ph type="sldNum" sz="quarter" idx="4"/>
          </p:nvPr>
        </p:nvSpPr>
        <p:spPr bwMode="auto">
          <a:xfrm>
            <a:off x="5715000" y="6248400"/>
            <a:ext cx="2971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chemeClr val="accent1"/>
                </a:solidFill>
              </a:defRPr>
            </a:lvl1pPr>
          </a:lstStyle>
          <a:p>
            <a:fld id="{14C7CDD8-2F9C-4648-A7E3-786C926149EB}"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Lst>
  <p:hf hdr="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3CC7BC35-7E11-0505-0331-B629FEED9F3B}"/>
              </a:ext>
            </a:extLst>
          </p:cNvPr>
          <p:cNvSpPr>
            <a:spLocks noGrp="1"/>
          </p:cNvSpPr>
          <p:nvPr>
            <p:ph type="dt" sz="half" idx="10"/>
          </p:nvPr>
        </p:nvSpPr>
        <p:spPr/>
        <p:txBody>
          <a:bodyPr/>
          <a:lstStyle/>
          <a:p>
            <a:r>
              <a:rPr lang="en-US" altLang="en-US"/>
              <a:t>Electronic Voting Study Committee - Detail DRAFT</a:t>
            </a:r>
          </a:p>
        </p:txBody>
      </p:sp>
      <p:sp>
        <p:nvSpPr>
          <p:cNvPr id="5" name="Footer Placeholder 4">
            <a:extLst>
              <a:ext uri="{FF2B5EF4-FFF2-40B4-BE49-F238E27FC236}">
                <a16:creationId xmlns:a16="http://schemas.microsoft.com/office/drawing/2014/main" id="{E4E62AAC-07CD-AAA2-66D4-3B52E17F3890}"/>
              </a:ext>
            </a:extLst>
          </p:cNvPr>
          <p:cNvSpPr>
            <a:spLocks noGrp="1"/>
          </p:cNvSpPr>
          <p:nvPr>
            <p:ph type="ftr" sz="quarter" idx="11"/>
          </p:nvPr>
        </p:nvSpPr>
        <p:spPr/>
        <p:txBody>
          <a:bodyPr/>
          <a:lstStyle/>
          <a:p>
            <a:r>
              <a:rPr lang="en-US" altLang="en-US"/>
              <a:t>February 15, 2015</a:t>
            </a:r>
          </a:p>
        </p:txBody>
      </p:sp>
      <p:sp>
        <p:nvSpPr>
          <p:cNvPr id="6" name="Slide Number Placeholder 5">
            <a:extLst>
              <a:ext uri="{FF2B5EF4-FFF2-40B4-BE49-F238E27FC236}">
                <a16:creationId xmlns:a16="http://schemas.microsoft.com/office/drawing/2014/main" id="{EDA23E57-5B58-EFA5-B1AA-18D8BB48CD93}"/>
              </a:ext>
            </a:extLst>
          </p:cNvPr>
          <p:cNvSpPr>
            <a:spLocks noGrp="1"/>
          </p:cNvSpPr>
          <p:nvPr>
            <p:ph type="sldNum" sz="quarter" idx="12"/>
          </p:nvPr>
        </p:nvSpPr>
        <p:spPr/>
        <p:txBody>
          <a:bodyPr/>
          <a:lstStyle/>
          <a:p>
            <a:fld id="{C6F7129D-8312-415B-B046-2DA4EC2DFB4A}" type="slidenum">
              <a:rPr lang="en-US" altLang="en-US"/>
              <a:pPr/>
              <a:t>1</a:t>
            </a:fld>
            <a:endParaRPr lang="en-US" altLang="en-US"/>
          </a:p>
        </p:txBody>
      </p:sp>
      <p:sp>
        <p:nvSpPr>
          <p:cNvPr id="2050" name="Rectangle 2">
            <a:extLst>
              <a:ext uri="{FF2B5EF4-FFF2-40B4-BE49-F238E27FC236}">
                <a16:creationId xmlns:a16="http://schemas.microsoft.com/office/drawing/2014/main" id="{03204D2C-54A8-A0B8-25F2-FF2310207FCF}"/>
              </a:ext>
            </a:extLst>
          </p:cNvPr>
          <p:cNvSpPr>
            <a:spLocks noGrp="1" noChangeArrowheads="1"/>
          </p:cNvSpPr>
          <p:nvPr>
            <p:ph type="ctrTitle"/>
          </p:nvPr>
        </p:nvSpPr>
        <p:spPr>
          <a:xfrm>
            <a:off x="685800" y="2130425"/>
            <a:ext cx="7772400" cy="1470025"/>
          </a:xfrm>
        </p:spPr>
        <p:txBody>
          <a:bodyPr anchor="ctr"/>
          <a:lstStyle/>
          <a:p>
            <a:r>
              <a:rPr lang="en-US" altLang="en-US" sz="4000"/>
              <a:t>Groton Town Meeting Electronic Voting Study Committee</a:t>
            </a:r>
            <a:br>
              <a:rPr lang="en-US" altLang="en-US" sz="4000"/>
            </a:br>
            <a:r>
              <a:rPr lang="en-US" altLang="en-US" sz="4000"/>
              <a:t>Additional Detail</a:t>
            </a:r>
          </a:p>
        </p:txBody>
      </p:sp>
      <p:sp>
        <p:nvSpPr>
          <p:cNvPr id="2051" name="Rectangle 3">
            <a:extLst>
              <a:ext uri="{FF2B5EF4-FFF2-40B4-BE49-F238E27FC236}">
                <a16:creationId xmlns:a16="http://schemas.microsoft.com/office/drawing/2014/main" id="{DEC40AD4-7A5F-E746-EC28-0803310A65B2}"/>
              </a:ext>
            </a:extLst>
          </p:cNvPr>
          <p:cNvSpPr>
            <a:spLocks noGrp="1" noChangeArrowheads="1"/>
          </p:cNvSpPr>
          <p:nvPr>
            <p:ph type="subTitle" idx="1"/>
          </p:nvPr>
        </p:nvSpPr>
        <p:spPr>
          <a:xfrm>
            <a:off x="1371600" y="3886200"/>
            <a:ext cx="6400800" cy="1752600"/>
          </a:xfrm>
        </p:spPr>
        <p:txBody>
          <a:bodyPr/>
          <a:lstStyle/>
          <a:p>
            <a:endParaRPr lang="en-US" altLang="en-US" sz="32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A86F355-7B76-A93D-96A3-9CEFC9D05476}"/>
              </a:ext>
            </a:extLst>
          </p:cNvPr>
          <p:cNvSpPr>
            <a:spLocks noGrp="1"/>
          </p:cNvSpPr>
          <p:nvPr>
            <p:ph type="dt" sz="half" idx="10"/>
          </p:nvPr>
        </p:nvSpPr>
        <p:spPr/>
        <p:txBody>
          <a:bodyPr/>
          <a:lstStyle/>
          <a:p>
            <a:r>
              <a:rPr lang="en-US" altLang="en-US"/>
              <a:t>Electronic Voting Study Committee - Detail DRAFT</a:t>
            </a:r>
          </a:p>
        </p:txBody>
      </p:sp>
      <p:sp>
        <p:nvSpPr>
          <p:cNvPr id="5" name="Footer Placeholder 4">
            <a:extLst>
              <a:ext uri="{FF2B5EF4-FFF2-40B4-BE49-F238E27FC236}">
                <a16:creationId xmlns:a16="http://schemas.microsoft.com/office/drawing/2014/main" id="{BB3B9C88-4978-435D-92A2-E56814600B76}"/>
              </a:ext>
            </a:extLst>
          </p:cNvPr>
          <p:cNvSpPr>
            <a:spLocks noGrp="1"/>
          </p:cNvSpPr>
          <p:nvPr>
            <p:ph type="ftr" sz="quarter" idx="11"/>
          </p:nvPr>
        </p:nvSpPr>
        <p:spPr/>
        <p:txBody>
          <a:bodyPr/>
          <a:lstStyle/>
          <a:p>
            <a:r>
              <a:rPr lang="en-US" altLang="en-US"/>
              <a:t>February 15, 2015</a:t>
            </a:r>
          </a:p>
        </p:txBody>
      </p:sp>
      <p:sp>
        <p:nvSpPr>
          <p:cNvPr id="6" name="Slide Number Placeholder 5">
            <a:extLst>
              <a:ext uri="{FF2B5EF4-FFF2-40B4-BE49-F238E27FC236}">
                <a16:creationId xmlns:a16="http://schemas.microsoft.com/office/drawing/2014/main" id="{55DEFC6D-B085-D802-42BC-08CB84C8F72D}"/>
              </a:ext>
            </a:extLst>
          </p:cNvPr>
          <p:cNvSpPr>
            <a:spLocks noGrp="1"/>
          </p:cNvSpPr>
          <p:nvPr>
            <p:ph type="sldNum" sz="quarter" idx="12"/>
          </p:nvPr>
        </p:nvSpPr>
        <p:spPr/>
        <p:txBody>
          <a:bodyPr/>
          <a:lstStyle/>
          <a:p>
            <a:fld id="{511855DC-BCFC-4081-BB80-00B5213E9421}" type="slidenum">
              <a:rPr lang="en-US" altLang="en-US"/>
              <a:pPr/>
              <a:t>2</a:t>
            </a:fld>
            <a:endParaRPr lang="en-US" altLang="en-US"/>
          </a:p>
        </p:txBody>
      </p:sp>
      <p:sp>
        <p:nvSpPr>
          <p:cNvPr id="11266" name="Rectangle 2">
            <a:extLst>
              <a:ext uri="{FF2B5EF4-FFF2-40B4-BE49-F238E27FC236}">
                <a16:creationId xmlns:a16="http://schemas.microsoft.com/office/drawing/2014/main" id="{E0BF4C84-F3FA-B671-CACB-2FB767A41AA7}"/>
              </a:ext>
            </a:extLst>
          </p:cNvPr>
          <p:cNvSpPr>
            <a:spLocks noGrp="1" noChangeArrowheads="1"/>
          </p:cNvSpPr>
          <p:nvPr>
            <p:ph type="title"/>
          </p:nvPr>
        </p:nvSpPr>
        <p:spPr/>
        <p:txBody>
          <a:bodyPr/>
          <a:lstStyle/>
          <a:p>
            <a:r>
              <a:rPr lang="en-US" altLang="en-US" sz="4000"/>
              <a:t>Massachusetts General Laws, Ch 39, Section 10, excerpt (D)</a:t>
            </a:r>
          </a:p>
        </p:txBody>
      </p:sp>
      <p:sp>
        <p:nvSpPr>
          <p:cNvPr id="11267" name="Rectangle 3">
            <a:extLst>
              <a:ext uri="{FF2B5EF4-FFF2-40B4-BE49-F238E27FC236}">
                <a16:creationId xmlns:a16="http://schemas.microsoft.com/office/drawing/2014/main" id="{D3E778B2-C380-88CD-0ED3-69B0BC788374}"/>
              </a:ext>
            </a:extLst>
          </p:cNvPr>
          <p:cNvSpPr>
            <a:spLocks noGrp="1" noChangeArrowheads="1"/>
          </p:cNvSpPr>
          <p:nvPr>
            <p:ph type="body" idx="1"/>
          </p:nvPr>
        </p:nvSpPr>
        <p:spPr/>
        <p:txBody>
          <a:bodyPr/>
          <a:lstStyle/>
          <a:p>
            <a:pPr>
              <a:lnSpc>
                <a:spcPct val="80000"/>
              </a:lnSpc>
            </a:pPr>
            <a:r>
              <a:rPr lang="en-US" altLang="en-US" sz="2000"/>
              <a:t>Interpretation is that voters must be physically present at TM to vote</a:t>
            </a:r>
          </a:p>
          <a:p>
            <a:pPr>
              <a:lnSpc>
                <a:spcPct val="80000"/>
              </a:lnSpc>
            </a:pPr>
            <a:r>
              <a:rPr lang="en-US" altLang="en-US" sz="2000"/>
              <a:t>[…The town meeting may be held in one or more places; provided, that if it is held in more than one place, the places are connected by means of a public address system and loud speakers so that the proceedings in all such places may be heard and participated in by all the voters present therein. Whenever the moderator determines that voters are being excluded from the town meeting because there is no room for them in the places provided or that voters in attendance are being deprived of the opportunity to participate therein for any reason whatsoever, he shall either, on his own motion recess the meeting for any period during the day of the meeting or, after consultation with the members of the board of selectmen then present, adjourn the same to another date, not later than fourteen days following the date of said meeting, when places and facilities sufficient to accommodate all voters attending and to enable them to participate therein shall be available. …]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Date Placeholder 3">
            <a:extLst>
              <a:ext uri="{FF2B5EF4-FFF2-40B4-BE49-F238E27FC236}">
                <a16:creationId xmlns:a16="http://schemas.microsoft.com/office/drawing/2014/main" id="{F700C452-806C-9BBC-CA9F-9B8F1BDE1A84}"/>
              </a:ext>
            </a:extLst>
          </p:cNvPr>
          <p:cNvSpPr>
            <a:spLocks noGrp="1"/>
          </p:cNvSpPr>
          <p:nvPr>
            <p:ph type="dt" sz="half" idx="10"/>
          </p:nvPr>
        </p:nvSpPr>
        <p:spPr/>
        <p:txBody>
          <a:bodyPr/>
          <a:lstStyle/>
          <a:p>
            <a:r>
              <a:rPr lang="en-US" altLang="en-US"/>
              <a:t>Electronic Voting Study Committee - Detail DRAFT</a:t>
            </a:r>
          </a:p>
        </p:txBody>
      </p:sp>
      <p:sp>
        <p:nvSpPr>
          <p:cNvPr id="50" name="Footer Placeholder 4">
            <a:extLst>
              <a:ext uri="{FF2B5EF4-FFF2-40B4-BE49-F238E27FC236}">
                <a16:creationId xmlns:a16="http://schemas.microsoft.com/office/drawing/2014/main" id="{1CFACC45-9A55-434F-71A8-A088C6AC85BF}"/>
              </a:ext>
            </a:extLst>
          </p:cNvPr>
          <p:cNvSpPr>
            <a:spLocks noGrp="1"/>
          </p:cNvSpPr>
          <p:nvPr>
            <p:ph type="ftr" sz="quarter" idx="11"/>
          </p:nvPr>
        </p:nvSpPr>
        <p:spPr/>
        <p:txBody>
          <a:bodyPr/>
          <a:lstStyle/>
          <a:p>
            <a:r>
              <a:rPr lang="en-US" altLang="en-US"/>
              <a:t>February 15, 2015</a:t>
            </a:r>
          </a:p>
        </p:txBody>
      </p:sp>
      <p:sp>
        <p:nvSpPr>
          <p:cNvPr id="51" name="Slide Number Placeholder 5">
            <a:extLst>
              <a:ext uri="{FF2B5EF4-FFF2-40B4-BE49-F238E27FC236}">
                <a16:creationId xmlns:a16="http://schemas.microsoft.com/office/drawing/2014/main" id="{A3CC4761-6F74-FCCF-FF8A-8CE9541F652E}"/>
              </a:ext>
            </a:extLst>
          </p:cNvPr>
          <p:cNvSpPr>
            <a:spLocks noGrp="1"/>
          </p:cNvSpPr>
          <p:nvPr>
            <p:ph type="sldNum" sz="quarter" idx="12"/>
          </p:nvPr>
        </p:nvSpPr>
        <p:spPr/>
        <p:txBody>
          <a:bodyPr/>
          <a:lstStyle/>
          <a:p>
            <a:fld id="{006EDE03-D9F5-4197-8EF7-340C75810422}" type="slidenum">
              <a:rPr lang="en-US" altLang="en-US"/>
              <a:pPr/>
              <a:t>3</a:t>
            </a:fld>
            <a:endParaRPr lang="en-US" altLang="en-US"/>
          </a:p>
        </p:txBody>
      </p:sp>
      <p:sp>
        <p:nvSpPr>
          <p:cNvPr id="91138" name="Rectangle 2">
            <a:extLst>
              <a:ext uri="{FF2B5EF4-FFF2-40B4-BE49-F238E27FC236}">
                <a16:creationId xmlns:a16="http://schemas.microsoft.com/office/drawing/2014/main" id="{0CDC6B7D-7FDE-7A0C-ED9A-A6B6C0D08BEA}"/>
              </a:ext>
            </a:extLst>
          </p:cNvPr>
          <p:cNvSpPr>
            <a:spLocks noGrp="1" noChangeArrowheads="1"/>
          </p:cNvSpPr>
          <p:nvPr>
            <p:ph type="title"/>
          </p:nvPr>
        </p:nvSpPr>
        <p:spPr/>
        <p:txBody>
          <a:bodyPr/>
          <a:lstStyle/>
          <a:p>
            <a:r>
              <a:rPr lang="en-US" altLang="en-US"/>
              <a:t>Groton 2014 TM Vote Counts (D)</a:t>
            </a:r>
          </a:p>
        </p:txBody>
      </p:sp>
      <p:graphicFrame>
        <p:nvGraphicFramePr>
          <p:cNvPr id="91198" name="Group 62">
            <a:extLst>
              <a:ext uri="{FF2B5EF4-FFF2-40B4-BE49-F238E27FC236}">
                <a16:creationId xmlns:a16="http://schemas.microsoft.com/office/drawing/2014/main" id="{D04A08BD-C6EE-CDF4-EC9A-C0F57F483279}"/>
              </a:ext>
            </a:extLst>
          </p:cNvPr>
          <p:cNvGraphicFramePr>
            <a:graphicFrameLocks noGrp="1"/>
          </p:cNvGraphicFramePr>
          <p:nvPr>
            <p:ph idx="1"/>
          </p:nvPr>
        </p:nvGraphicFramePr>
        <p:xfrm>
          <a:off x="1905000" y="1524000"/>
          <a:ext cx="5486400" cy="4556125"/>
        </p:xfrm>
        <a:graphic>
          <a:graphicData uri="http://schemas.openxmlformats.org/drawingml/2006/table">
            <a:tbl>
              <a:tblPr/>
              <a:tblGrid>
                <a:gridCol w="2743200">
                  <a:extLst>
                    <a:ext uri="{9D8B030D-6E8A-4147-A177-3AD203B41FA5}">
                      <a16:colId xmlns:a16="http://schemas.microsoft.com/office/drawing/2014/main" val="1769130587"/>
                    </a:ext>
                  </a:extLst>
                </a:gridCol>
                <a:gridCol w="1295400">
                  <a:extLst>
                    <a:ext uri="{9D8B030D-6E8A-4147-A177-3AD203B41FA5}">
                      <a16:colId xmlns:a16="http://schemas.microsoft.com/office/drawing/2014/main" val="2146288541"/>
                    </a:ext>
                  </a:extLst>
                </a:gridCol>
                <a:gridCol w="1447800">
                  <a:extLst>
                    <a:ext uri="{9D8B030D-6E8A-4147-A177-3AD203B41FA5}">
                      <a16:colId xmlns:a16="http://schemas.microsoft.com/office/drawing/2014/main" val="1672126508"/>
                    </a:ext>
                  </a:extLst>
                </a:gridCol>
              </a:tblGrid>
              <a:tr h="1984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Spring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Fall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14938630"/>
                  </a:ext>
                </a:extLst>
              </a:tr>
              <a:tr h="1984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Main Motions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44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26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47524958"/>
                  </a:ext>
                </a:extLst>
              </a:tr>
              <a:tr h="19685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Move Question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61894408"/>
                  </a:ext>
                </a:extLst>
              </a:tr>
              <a:tr h="1984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Amend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63674380"/>
                  </a:ext>
                </a:extLst>
              </a:tr>
              <a:tr h="1984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Indef Postpone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55574342"/>
                  </a:ext>
                </a:extLst>
              </a:tr>
              <a:tr h="1984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Consent Agenda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80274283"/>
                  </a:ext>
                </a:extLst>
              </a:tr>
              <a:tr h="1984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Divide Question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77344420"/>
                  </a:ext>
                </a:extLst>
              </a:tr>
              <a:tr h="19685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Adjourn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79654605"/>
                  </a:ext>
                </a:extLst>
              </a:tr>
              <a:tr h="1984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Dissolve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20114101"/>
                  </a:ext>
                </a:extLst>
              </a:tr>
              <a:tr h="1984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Totals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38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37451244"/>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Date Placeholder 3">
            <a:extLst>
              <a:ext uri="{FF2B5EF4-FFF2-40B4-BE49-F238E27FC236}">
                <a16:creationId xmlns:a16="http://schemas.microsoft.com/office/drawing/2014/main" id="{6076BEDB-327A-AF32-3721-3C938C03CA5E}"/>
              </a:ext>
            </a:extLst>
          </p:cNvPr>
          <p:cNvSpPr>
            <a:spLocks noGrp="1"/>
          </p:cNvSpPr>
          <p:nvPr>
            <p:ph type="dt" sz="half" idx="10"/>
          </p:nvPr>
        </p:nvSpPr>
        <p:spPr/>
        <p:txBody>
          <a:bodyPr/>
          <a:lstStyle/>
          <a:p>
            <a:r>
              <a:rPr lang="en-US" altLang="en-US"/>
              <a:t>Electronic Voting Study Committee - Detail DRAFT</a:t>
            </a:r>
          </a:p>
        </p:txBody>
      </p:sp>
      <p:sp>
        <p:nvSpPr>
          <p:cNvPr id="58" name="Footer Placeholder 4">
            <a:extLst>
              <a:ext uri="{FF2B5EF4-FFF2-40B4-BE49-F238E27FC236}">
                <a16:creationId xmlns:a16="http://schemas.microsoft.com/office/drawing/2014/main" id="{C8425843-C17D-8611-5079-D55D0968FE4D}"/>
              </a:ext>
            </a:extLst>
          </p:cNvPr>
          <p:cNvSpPr>
            <a:spLocks noGrp="1"/>
          </p:cNvSpPr>
          <p:nvPr>
            <p:ph type="ftr" sz="quarter" idx="11"/>
          </p:nvPr>
        </p:nvSpPr>
        <p:spPr/>
        <p:txBody>
          <a:bodyPr/>
          <a:lstStyle/>
          <a:p>
            <a:r>
              <a:rPr lang="en-US" altLang="en-US"/>
              <a:t>February 15, 2015</a:t>
            </a:r>
          </a:p>
        </p:txBody>
      </p:sp>
      <p:sp>
        <p:nvSpPr>
          <p:cNvPr id="59" name="Slide Number Placeholder 5">
            <a:extLst>
              <a:ext uri="{FF2B5EF4-FFF2-40B4-BE49-F238E27FC236}">
                <a16:creationId xmlns:a16="http://schemas.microsoft.com/office/drawing/2014/main" id="{719E94CE-06EA-DF63-2860-3025F6C91049}"/>
              </a:ext>
            </a:extLst>
          </p:cNvPr>
          <p:cNvSpPr>
            <a:spLocks noGrp="1"/>
          </p:cNvSpPr>
          <p:nvPr>
            <p:ph type="sldNum" sz="quarter" idx="12"/>
          </p:nvPr>
        </p:nvSpPr>
        <p:spPr/>
        <p:txBody>
          <a:bodyPr/>
          <a:lstStyle/>
          <a:p>
            <a:fld id="{49FFF273-9A82-4065-9955-206B89FC994E}" type="slidenum">
              <a:rPr lang="en-US" altLang="en-US"/>
              <a:pPr/>
              <a:t>4</a:t>
            </a:fld>
            <a:endParaRPr lang="en-US" altLang="en-US"/>
          </a:p>
        </p:txBody>
      </p:sp>
      <p:sp>
        <p:nvSpPr>
          <p:cNvPr id="18434" name="Rectangle 2">
            <a:extLst>
              <a:ext uri="{FF2B5EF4-FFF2-40B4-BE49-F238E27FC236}">
                <a16:creationId xmlns:a16="http://schemas.microsoft.com/office/drawing/2014/main" id="{66DCADA1-1087-10C6-85BD-D60BAE841E11}"/>
              </a:ext>
            </a:extLst>
          </p:cNvPr>
          <p:cNvSpPr>
            <a:spLocks noGrp="1" noChangeArrowheads="1"/>
          </p:cNvSpPr>
          <p:nvPr>
            <p:ph type="title"/>
          </p:nvPr>
        </p:nvSpPr>
        <p:spPr>
          <a:xfrm>
            <a:off x="457200" y="274638"/>
            <a:ext cx="8229600" cy="944562"/>
          </a:xfrm>
        </p:spPr>
        <p:txBody>
          <a:bodyPr/>
          <a:lstStyle/>
          <a:p>
            <a:r>
              <a:rPr lang="en-US" altLang="en-US"/>
              <a:t>Schedule (D)</a:t>
            </a:r>
          </a:p>
        </p:txBody>
      </p:sp>
      <p:graphicFrame>
        <p:nvGraphicFramePr>
          <p:cNvPr id="18529" name="Group 97">
            <a:extLst>
              <a:ext uri="{FF2B5EF4-FFF2-40B4-BE49-F238E27FC236}">
                <a16:creationId xmlns:a16="http://schemas.microsoft.com/office/drawing/2014/main" id="{3083695A-3879-C69B-B383-B7CF83ACBAED}"/>
              </a:ext>
            </a:extLst>
          </p:cNvPr>
          <p:cNvGraphicFramePr>
            <a:graphicFrameLocks noGrp="1"/>
          </p:cNvGraphicFramePr>
          <p:nvPr>
            <p:ph idx="1"/>
          </p:nvPr>
        </p:nvGraphicFramePr>
        <p:xfrm>
          <a:off x="457200" y="1219200"/>
          <a:ext cx="8229600" cy="4848225"/>
        </p:xfrm>
        <a:graphic>
          <a:graphicData uri="http://schemas.openxmlformats.org/drawingml/2006/table">
            <a:tbl>
              <a:tblPr/>
              <a:tblGrid>
                <a:gridCol w="1447800">
                  <a:extLst>
                    <a:ext uri="{9D8B030D-6E8A-4147-A177-3AD203B41FA5}">
                      <a16:colId xmlns:a16="http://schemas.microsoft.com/office/drawing/2014/main" val="4153175736"/>
                    </a:ext>
                  </a:extLst>
                </a:gridCol>
                <a:gridCol w="2971800">
                  <a:extLst>
                    <a:ext uri="{9D8B030D-6E8A-4147-A177-3AD203B41FA5}">
                      <a16:colId xmlns:a16="http://schemas.microsoft.com/office/drawing/2014/main" val="2505478780"/>
                    </a:ext>
                  </a:extLst>
                </a:gridCol>
                <a:gridCol w="3810000">
                  <a:extLst>
                    <a:ext uri="{9D8B030D-6E8A-4147-A177-3AD203B41FA5}">
                      <a16:colId xmlns:a16="http://schemas.microsoft.com/office/drawing/2014/main" val="643786977"/>
                    </a:ext>
                  </a:extLst>
                </a:gridCol>
              </a:tblGrid>
              <a:tr h="38100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1" u="none" strike="noStrike" cap="none" normalizeH="0" baseline="0">
                          <a:ln>
                            <a:noFill/>
                          </a:ln>
                          <a:solidFill>
                            <a:schemeClr val="tx1"/>
                          </a:solidFill>
                          <a:effectLst/>
                          <a:latin typeface="Arial" panose="020B0604020202020204" pitchFamily="34" charset="0"/>
                          <a:cs typeface="Arial" panose="020B0604020202020204" pitchFamily="34" charset="0"/>
                        </a:rPr>
                        <a:t>Date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1" u="none" strike="noStrike" cap="none" normalizeH="0" baseline="0">
                          <a:ln>
                            <a:noFill/>
                          </a:ln>
                          <a:solidFill>
                            <a:schemeClr val="tx1"/>
                          </a:solidFill>
                          <a:effectLst/>
                          <a:latin typeface="Arial" panose="020B0604020202020204" pitchFamily="34" charset="0"/>
                          <a:cs typeface="Arial" panose="020B0604020202020204" pitchFamily="34" charset="0"/>
                        </a:rPr>
                        <a:t>Deliverable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1" u="none" strike="noStrike" cap="none" normalizeH="0" baseline="0">
                          <a:ln>
                            <a:noFill/>
                          </a:ln>
                          <a:solidFill>
                            <a:schemeClr val="tx1"/>
                          </a:solidFill>
                          <a:effectLst/>
                          <a:latin typeface="Arial" panose="020B0604020202020204" pitchFamily="34" charset="0"/>
                          <a:cs typeface="Arial" panose="020B0604020202020204" pitchFamily="34" charset="0"/>
                        </a:rPr>
                        <a:t>Notes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78676303"/>
                  </a:ext>
                </a:extLst>
              </a:tr>
              <a:tr h="19685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Nov 24, 2014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First Meeting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Set meeting schedule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34942635"/>
                  </a:ext>
                </a:extLst>
              </a:tr>
              <a:tr h="18097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Dec 1, 2014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Second Meeting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Review of detailed EV procedures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59254284"/>
                  </a:ext>
                </a:extLst>
              </a:tr>
              <a:tr h="1857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Dec 8, 2014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Goals, Town Research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Set Goals, review info received from other towns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92881451"/>
                  </a:ext>
                </a:extLst>
              </a:tr>
              <a:tr h="18097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Dec 15, 2014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Questions for vendors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Categories for comparisons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26386326"/>
                  </a:ext>
                </a:extLst>
              </a:tr>
              <a:tr h="18097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Dec 22, 2014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Presentation by OTI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Live voting demonstration with Q&amp;A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301698"/>
                  </a:ext>
                </a:extLst>
              </a:tr>
              <a:tr h="18097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Jan 12, 2015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Review of Draft Presentation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0" i="0" u="sng"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65997642"/>
                  </a:ext>
                </a:extLst>
              </a:tr>
              <a:tr h="18097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Feb 11, 2015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Draw the Conclusion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0" i="0" u="sng"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52579681"/>
                  </a:ext>
                </a:extLst>
              </a:tr>
              <a:tr h="18097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Feb 17, 2015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Review Public Hearing Presentation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19306660"/>
                  </a:ext>
                </a:extLst>
              </a:tr>
              <a:tr h="18097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Feb 23, 2015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Public Hearing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18701423"/>
                  </a:ext>
                </a:extLst>
              </a:tr>
              <a:tr h="18097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99183191"/>
                  </a:ext>
                </a:extLst>
              </a:tr>
              <a:tr h="18097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April, 2015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Present Recommendations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For spring TM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74899350"/>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3">
            <a:extLst>
              <a:ext uri="{FF2B5EF4-FFF2-40B4-BE49-F238E27FC236}">
                <a16:creationId xmlns:a16="http://schemas.microsoft.com/office/drawing/2014/main" id="{1ACA8DBB-9FE6-BE14-FCCE-A311280CD96D}"/>
              </a:ext>
            </a:extLst>
          </p:cNvPr>
          <p:cNvSpPr>
            <a:spLocks noGrp="1"/>
          </p:cNvSpPr>
          <p:nvPr>
            <p:ph type="dt" sz="half" idx="10"/>
          </p:nvPr>
        </p:nvSpPr>
        <p:spPr/>
        <p:txBody>
          <a:bodyPr/>
          <a:lstStyle/>
          <a:p>
            <a:r>
              <a:rPr lang="en-US" altLang="en-US"/>
              <a:t>Electronic Voting Study Committee - Detail DRAFT</a:t>
            </a:r>
          </a:p>
        </p:txBody>
      </p:sp>
      <p:sp>
        <p:nvSpPr>
          <p:cNvPr id="31" name="Footer Placeholder 4">
            <a:extLst>
              <a:ext uri="{FF2B5EF4-FFF2-40B4-BE49-F238E27FC236}">
                <a16:creationId xmlns:a16="http://schemas.microsoft.com/office/drawing/2014/main" id="{C75C233A-E497-A07D-5C67-0FC380BB0321}"/>
              </a:ext>
            </a:extLst>
          </p:cNvPr>
          <p:cNvSpPr>
            <a:spLocks noGrp="1"/>
          </p:cNvSpPr>
          <p:nvPr>
            <p:ph type="ftr" sz="quarter" idx="11"/>
          </p:nvPr>
        </p:nvSpPr>
        <p:spPr/>
        <p:txBody>
          <a:bodyPr/>
          <a:lstStyle/>
          <a:p>
            <a:r>
              <a:rPr lang="en-US" altLang="en-US"/>
              <a:t>February 15, 2015</a:t>
            </a:r>
          </a:p>
        </p:txBody>
      </p:sp>
      <p:sp>
        <p:nvSpPr>
          <p:cNvPr id="32" name="Slide Number Placeholder 5">
            <a:extLst>
              <a:ext uri="{FF2B5EF4-FFF2-40B4-BE49-F238E27FC236}">
                <a16:creationId xmlns:a16="http://schemas.microsoft.com/office/drawing/2014/main" id="{247D3379-7BAE-1FCA-0A90-A77BCD42FFB5}"/>
              </a:ext>
            </a:extLst>
          </p:cNvPr>
          <p:cNvSpPr>
            <a:spLocks noGrp="1"/>
          </p:cNvSpPr>
          <p:nvPr>
            <p:ph type="sldNum" sz="quarter" idx="12"/>
          </p:nvPr>
        </p:nvSpPr>
        <p:spPr/>
        <p:txBody>
          <a:bodyPr/>
          <a:lstStyle/>
          <a:p>
            <a:fld id="{7F40F785-7C91-400B-9787-3D5C117C9706}" type="slidenum">
              <a:rPr lang="en-US" altLang="en-US"/>
              <a:pPr/>
              <a:t>5</a:t>
            </a:fld>
            <a:endParaRPr lang="en-US" altLang="en-US"/>
          </a:p>
        </p:txBody>
      </p:sp>
      <p:sp>
        <p:nvSpPr>
          <p:cNvPr id="74754" name="Rectangle 2">
            <a:extLst>
              <a:ext uri="{FF2B5EF4-FFF2-40B4-BE49-F238E27FC236}">
                <a16:creationId xmlns:a16="http://schemas.microsoft.com/office/drawing/2014/main" id="{D040BCA3-9E99-B074-16D4-3C53F4267B32}"/>
              </a:ext>
            </a:extLst>
          </p:cNvPr>
          <p:cNvSpPr>
            <a:spLocks noGrp="1" noChangeArrowheads="1"/>
          </p:cNvSpPr>
          <p:nvPr>
            <p:ph type="title"/>
          </p:nvPr>
        </p:nvSpPr>
        <p:spPr>
          <a:xfrm>
            <a:off x="381000" y="274638"/>
            <a:ext cx="8382000" cy="1143000"/>
          </a:xfrm>
        </p:spPr>
        <p:txBody>
          <a:bodyPr/>
          <a:lstStyle/>
          <a:p>
            <a:r>
              <a:rPr lang="en-US" altLang="en-US"/>
              <a:t>Representative vs. Open TM (D)</a:t>
            </a:r>
          </a:p>
        </p:txBody>
      </p:sp>
      <p:graphicFrame>
        <p:nvGraphicFramePr>
          <p:cNvPr id="74813" name="Group 61">
            <a:extLst>
              <a:ext uri="{FF2B5EF4-FFF2-40B4-BE49-F238E27FC236}">
                <a16:creationId xmlns:a16="http://schemas.microsoft.com/office/drawing/2014/main" id="{CA126828-7FC9-20C8-9D0B-3C698E180207}"/>
              </a:ext>
            </a:extLst>
          </p:cNvPr>
          <p:cNvGraphicFramePr>
            <a:graphicFrameLocks noGrp="1"/>
          </p:cNvGraphicFramePr>
          <p:nvPr>
            <p:ph idx="1"/>
          </p:nvPr>
        </p:nvGraphicFramePr>
        <p:xfrm>
          <a:off x="457200" y="1600200"/>
          <a:ext cx="8229600" cy="4154488"/>
        </p:xfrm>
        <a:graphic>
          <a:graphicData uri="http://schemas.openxmlformats.org/drawingml/2006/table">
            <a:tbl>
              <a:tblPr/>
              <a:tblGrid>
                <a:gridCol w="4114800">
                  <a:extLst>
                    <a:ext uri="{9D8B030D-6E8A-4147-A177-3AD203B41FA5}">
                      <a16:colId xmlns:a16="http://schemas.microsoft.com/office/drawing/2014/main" val="2200565"/>
                    </a:ext>
                  </a:extLst>
                </a:gridCol>
                <a:gridCol w="4114800">
                  <a:extLst>
                    <a:ext uri="{9D8B030D-6E8A-4147-A177-3AD203B41FA5}">
                      <a16:colId xmlns:a16="http://schemas.microsoft.com/office/drawing/2014/main" val="1035644983"/>
                    </a:ext>
                  </a:extLst>
                </a:gridCol>
              </a:tblGrid>
              <a:tr h="24765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1" u="none" strike="noStrike" cap="none" normalizeH="0" baseline="0">
                          <a:ln>
                            <a:noFill/>
                          </a:ln>
                          <a:solidFill>
                            <a:schemeClr val="tx1"/>
                          </a:solidFill>
                          <a:effectLst/>
                          <a:latin typeface="Arial" panose="020B0604020202020204" pitchFamily="34" charset="0"/>
                          <a:cs typeface="Arial" panose="020B0604020202020204" pitchFamily="34" charset="0"/>
                        </a:rPr>
                        <a:t>Representative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1" u="none" strike="noStrike" cap="none" normalizeH="0" baseline="0">
                          <a:ln>
                            <a:noFill/>
                          </a:ln>
                          <a:solidFill>
                            <a:schemeClr val="tx1"/>
                          </a:solidFill>
                          <a:effectLst/>
                          <a:latin typeface="Arial" panose="020B0604020202020204" pitchFamily="34" charset="0"/>
                          <a:cs typeface="Arial" panose="020B0604020202020204" pitchFamily="34" charset="0"/>
                        </a:rPr>
                        <a:t>Open (Groton)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13283028"/>
                  </a:ext>
                </a:extLst>
              </a:tr>
              <a:tr h="24765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Only elected representatives vote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All registered voters are permitted to vote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61752293"/>
                  </a:ext>
                </a:extLst>
              </a:tr>
              <a:tr h="5794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Number of TM voters is constant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Number of TM voters varies depending on issues considered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96326687"/>
                  </a:ext>
                </a:extLst>
              </a:tr>
              <a:tr h="31591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Votes are by roll call and each representative’s vote is displayed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Votes are by voice, teller count or ballot and individual votes are not displayed. Voters generally desire anonymity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2592612"/>
                  </a:ext>
                </a:extLst>
              </a:tr>
              <a:tr h="5794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Each representative’s vote is documented and is retained as a public record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Voting process is public, but generally anonymous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12518352"/>
                  </a:ext>
                </a:extLst>
              </a:tr>
              <a:tr h="9223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Votes can be audited by checking the vote of each representative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Voting process is public.</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Manual ballot votes can be audited.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Electronic voting may be spot-checked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8026069"/>
                  </a:ext>
                </a:extLst>
              </a:tr>
              <a:tr h="24765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Electronic voting (EV) was first adopted by towns with representative TM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Only one open TM town (Wayland) implemented EV prior to 2015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91951575"/>
                  </a:ext>
                </a:extLst>
              </a:tr>
            </a:tbl>
          </a:graphicData>
        </a:graphic>
      </p:graphicFrame>
      <p:sp>
        <p:nvSpPr>
          <p:cNvPr id="74814" name="Text Box 62">
            <a:extLst>
              <a:ext uri="{FF2B5EF4-FFF2-40B4-BE49-F238E27FC236}">
                <a16:creationId xmlns:a16="http://schemas.microsoft.com/office/drawing/2014/main" id="{0D1F8077-278A-FCEE-5E7D-2A18207BDFBA}"/>
              </a:ext>
            </a:extLst>
          </p:cNvPr>
          <p:cNvSpPr txBox="1">
            <a:spLocks noChangeArrowheads="1"/>
          </p:cNvSpPr>
          <p:nvPr/>
        </p:nvSpPr>
        <p:spPr bwMode="auto">
          <a:xfrm>
            <a:off x="457200" y="5943600"/>
            <a:ext cx="822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latin typeface="Garamond" panose="02020404030301010803"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26DFC22-250C-4C92-3DF2-8F9C1B758859}"/>
              </a:ext>
            </a:extLst>
          </p:cNvPr>
          <p:cNvSpPr>
            <a:spLocks noGrp="1"/>
          </p:cNvSpPr>
          <p:nvPr>
            <p:ph type="dt" sz="half" idx="10"/>
          </p:nvPr>
        </p:nvSpPr>
        <p:spPr/>
        <p:txBody>
          <a:bodyPr/>
          <a:lstStyle/>
          <a:p>
            <a:r>
              <a:rPr lang="en-US" altLang="en-US"/>
              <a:t>Electronic Voting Study Committee - Detail DRAFT</a:t>
            </a:r>
          </a:p>
        </p:txBody>
      </p:sp>
      <p:sp>
        <p:nvSpPr>
          <p:cNvPr id="5" name="Footer Placeholder 4">
            <a:extLst>
              <a:ext uri="{FF2B5EF4-FFF2-40B4-BE49-F238E27FC236}">
                <a16:creationId xmlns:a16="http://schemas.microsoft.com/office/drawing/2014/main" id="{4BE22C98-BD10-979E-DC14-D615C01CA5C3}"/>
              </a:ext>
            </a:extLst>
          </p:cNvPr>
          <p:cNvSpPr>
            <a:spLocks noGrp="1"/>
          </p:cNvSpPr>
          <p:nvPr>
            <p:ph type="ftr" sz="quarter" idx="11"/>
          </p:nvPr>
        </p:nvSpPr>
        <p:spPr/>
        <p:txBody>
          <a:bodyPr/>
          <a:lstStyle/>
          <a:p>
            <a:r>
              <a:rPr lang="en-US" altLang="en-US"/>
              <a:t>February 15, 2015</a:t>
            </a:r>
          </a:p>
        </p:txBody>
      </p:sp>
      <p:sp>
        <p:nvSpPr>
          <p:cNvPr id="6" name="Slide Number Placeholder 5">
            <a:extLst>
              <a:ext uri="{FF2B5EF4-FFF2-40B4-BE49-F238E27FC236}">
                <a16:creationId xmlns:a16="http://schemas.microsoft.com/office/drawing/2014/main" id="{AC5E860D-2982-CE2B-9417-605994B582DD}"/>
              </a:ext>
            </a:extLst>
          </p:cNvPr>
          <p:cNvSpPr>
            <a:spLocks noGrp="1"/>
          </p:cNvSpPr>
          <p:nvPr>
            <p:ph type="sldNum" sz="quarter" idx="12"/>
          </p:nvPr>
        </p:nvSpPr>
        <p:spPr/>
        <p:txBody>
          <a:bodyPr/>
          <a:lstStyle/>
          <a:p>
            <a:fld id="{AE03DA88-AFA7-451A-93FD-6306E1B4AECD}" type="slidenum">
              <a:rPr lang="en-US" altLang="en-US"/>
              <a:pPr/>
              <a:t>6</a:t>
            </a:fld>
            <a:endParaRPr lang="en-US" altLang="en-US"/>
          </a:p>
        </p:txBody>
      </p:sp>
      <p:sp>
        <p:nvSpPr>
          <p:cNvPr id="22530" name="Rectangle 2">
            <a:extLst>
              <a:ext uri="{FF2B5EF4-FFF2-40B4-BE49-F238E27FC236}">
                <a16:creationId xmlns:a16="http://schemas.microsoft.com/office/drawing/2014/main" id="{021F0945-511C-DFD5-5D1E-34E3510EB3DA}"/>
              </a:ext>
            </a:extLst>
          </p:cNvPr>
          <p:cNvSpPr>
            <a:spLocks noGrp="1" noChangeArrowheads="1"/>
          </p:cNvSpPr>
          <p:nvPr>
            <p:ph type="title"/>
          </p:nvPr>
        </p:nvSpPr>
        <p:spPr/>
        <p:txBody>
          <a:bodyPr/>
          <a:lstStyle/>
          <a:p>
            <a:r>
              <a:rPr lang="en-US" altLang="en-US"/>
              <a:t>Questions for Vendors (D)</a:t>
            </a:r>
          </a:p>
        </p:txBody>
      </p:sp>
      <p:sp>
        <p:nvSpPr>
          <p:cNvPr id="22531" name="Rectangle 3">
            <a:extLst>
              <a:ext uri="{FF2B5EF4-FFF2-40B4-BE49-F238E27FC236}">
                <a16:creationId xmlns:a16="http://schemas.microsoft.com/office/drawing/2014/main" id="{94E18858-7A87-BB50-07E3-69250908B8AB}"/>
              </a:ext>
            </a:extLst>
          </p:cNvPr>
          <p:cNvSpPr>
            <a:spLocks noGrp="1" noChangeArrowheads="1"/>
          </p:cNvSpPr>
          <p:nvPr>
            <p:ph type="body" idx="1"/>
          </p:nvPr>
        </p:nvSpPr>
        <p:spPr/>
        <p:txBody>
          <a:bodyPr/>
          <a:lstStyle/>
          <a:p>
            <a:pPr marL="381000" indent="-381000">
              <a:lnSpc>
                <a:spcPct val="80000"/>
              </a:lnSpc>
              <a:buFontTx/>
              <a:buAutoNum type="arabicPeriod"/>
            </a:pPr>
            <a:r>
              <a:rPr lang="en-US" altLang="en-US" sz="1600"/>
              <a:t>Why no Wifi hot spots in meeting rooms? We use wifi for system for town officials.</a:t>
            </a:r>
          </a:p>
          <a:p>
            <a:pPr marL="381000" indent="-381000">
              <a:lnSpc>
                <a:spcPct val="80000"/>
              </a:lnSpc>
              <a:buFontTx/>
              <a:buAutoNum type="arabicPeriod"/>
            </a:pPr>
            <a:r>
              <a:rPr lang="en-US" altLang="en-US" sz="1600"/>
              <a:t>Do you provide a spectrum analyzer to detect hot spots?</a:t>
            </a:r>
          </a:p>
          <a:p>
            <a:pPr marL="381000" indent="-381000">
              <a:lnSpc>
                <a:spcPct val="80000"/>
              </a:lnSpc>
              <a:buFontTx/>
              <a:buAutoNum type="arabicPeriod"/>
            </a:pPr>
            <a:r>
              <a:rPr lang="en-US" altLang="en-US" sz="1600"/>
              <a:t>Can we print a list of registered voters with bar codes to link to remote barcodes?</a:t>
            </a:r>
          </a:p>
          <a:p>
            <a:pPr marL="381000" indent="-381000">
              <a:lnSpc>
                <a:spcPct val="80000"/>
              </a:lnSpc>
              <a:buFontTx/>
              <a:buAutoNum type="arabicPeriod"/>
            </a:pPr>
            <a:r>
              <a:rPr lang="en-US" altLang="en-US" sz="1600"/>
              <a:t>Can we display voter name during voting? Or can we display remote ID during voting?</a:t>
            </a:r>
          </a:p>
          <a:p>
            <a:pPr marL="381000" indent="-381000">
              <a:lnSpc>
                <a:spcPct val="80000"/>
              </a:lnSpc>
              <a:buFontTx/>
              <a:buAutoNum type="arabicPeriod"/>
            </a:pPr>
            <a:r>
              <a:rPr lang="en-US" altLang="en-US" sz="1600"/>
              <a:t>Can we save costs by scheduling meetings around one or more other towns using your system?</a:t>
            </a:r>
          </a:p>
          <a:p>
            <a:pPr marL="381000" indent="-381000">
              <a:lnSpc>
                <a:spcPct val="80000"/>
              </a:lnSpc>
              <a:buFontTx/>
              <a:buAutoNum type="arabicPeriod"/>
            </a:pPr>
            <a:r>
              <a:rPr lang="en-US" altLang="en-US" sz="1600"/>
              <a:t>What are the initial, annual, per meeting costs?</a:t>
            </a:r>
          </a:p>
          <a:p>
            <a:pPr marL="381000" indent="-381000">
              <a:lnSpc>
                <a:spcPct val="80000"/>
              </a:lnSpc>
              <a:buFontTx/>
              <a:buAutoNum type="arabicPeriod"/>
            </a:pPr>
            <a:r>
              <a:rPr lang="en-US" altLang="en-US" sz="1600"/>
              <a:t>In practice, how many remotes need to be replaced during a meeting?</a:t>
            </a:r>
          </a:p>
          <a:p>
            <a:pPr marL="381000" indent="-381000">
              <a:lnSpc>
                <a:spcPct val="80000"/>
              </a:lnSpc>
              <a:buFontTx/>
              <a:buAutoNum type="arabicPeriod"/>
            </a:pPr>
            <a:r>
              <a:rPr lang="en-US" altLang="en-US" sz="1600"/>
              <a:t>In practice, how many remotes go bad in a year?</a:t>
            </a:r>
          </a:p>
          <a:p>
            <a:pPr marL="381000" indent="-381000">
              <a:lnSpc>
                <a:spcPct val="80000"/>
              </a:lnSpc>
              <a:buFontTx/>
              <a:buAutoNum type="arabicPeriod"/>
            </a:pPr>
            <a:r>
              <a:rPr lang="en-US" altLang="en-US" sz="1600"/>
              <a:t>How can we eliminate the possibility of proxy voting?</a:t>
            </a:r>
          </a:p>
          <a:p>
            <a:pPr marL="381000" indent="-381000">
              <a:lnSpc>
                <a:spcPct val="80000"/>
              </a:lnSpc>
              <a:buFontTx/>
              <a:buAutoNum type="arabicPeriod"/>
            </a:pPr>
            <a:r>
              <a:rPr lang="en-US" altLang="en-US" sz="1600"/>
              <a:t>Describe how a pilot works and what it costs</a:t>
            </a:r>
          </a:p>
          <a:p>
            <a:pPr marL="381000" indent="-381000">
              <a:lnSpc>
                <a:spcPct val="80000"/>
              </a:lnSpc>
              <a:buFontTx/>
              <a:buAutoNum type="arabicPeriod"/>
            </a:pPr>
            <a:r>
              <a:rPr lang="en-US" altLang="en-US" sz="1600"/>
              <a:t>What are the various town policies affecting completed votes when a failure is detected?</a:t>
            </a:r>
          </a:p>
          <a:p>
            <a:pPr marL="381000" indent="-381000">
              <a:lnSpc>
                <a:spcPct val="80000"/>
              </a:lnSpc>
              <a:buFontTx/>
              <a:buAutoNum type="arabicPeriod"/>
            </a:pPr>
            <a:r>
              <a:rPr lang="en-US" altLang="en-US" sz="1600"/>
              <a:t>How can the system be audited?</a:t>
            </a:r>
          </a:p>
          <a:p>
            <a:pPr marL="381000" indent="-381000">
              <a:lnSpc>
                <a:spcPct val="80000"/>
              </a:lnSpc>
              <a:buFontTx/>
              <a:buAutoNum type="arabicPeriod"/>
            </a:pPr>
            <a:r>
              <a:rPr lang="en-US" altLang="en-US" sz="1600"/>
              <a:t>How do we know that votes have been counted properly? This is different from confirmation vote was received.</a:t>
            </a:r>
          </a:p>
          <a:p>
            <a:pPr marL="381000" indent="-381000">
              <a:lnSpc>
                <a:spcPct val="80000"/>
              </a:lnSpc>
              <a:buFontTx/>
              <a:buAutoNum type="arabicPeriod"/>
            </a:pPr>
            <a:r>
              <a:rPr lang="en-US" altLang="en-US" sz="1600"/>
              <a:t>How would you support a TM which extends over 3 concurrent Mondays?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Date Placeholder 3">
            <a:extLst>
              <a:ext uri="{FF2B5EF4-FFF2-40B4-BE49-F238E27FC236}">
                <a16:creationId xmlns:a16="http://schemas.microsoft.com/office/drawing/2014/main" id="{BDDBAA20-668A-B14A-0A78-B873D1B3F359}"/>
              </a:ext>
            </a:extLst>
          </p:cNvPr>
          <p:cNvSpPr>
            <a:spLocks noGrp="1"/>
          </p:cNvSpPr>
          <p:nvPr>
            <p:ph type="dt" sz="half" idx="10"/>
          </p:nvPr>
        </p:nvSpPr>
        <p:spPr/>
        <p:txBody>
          <a:bodyPr/>
          <a:lstStyle/>
          <a:p>
            <a:r>
              <a:rPr lang="en-US" altLang="en-US"/>
              <a:t>Electronic Voting Study Committee - Detail DRAFT</a:t>
            </a:r>
          </a:p>
        </p:txBody>
      </p:sp>
      <p:sp>
        <p:nvSpPr>
          <p:cNvPr id="84" name="Footer Placeholder 4">
            <a:extLst>
              <a:ext uri="{FF2B5EF4-FFF2-40B4-BE49-F238E27FC236}">
                <a16:creationId xmlns:a16="http://schemas.microsoft.com/office/drawing/2014/main" id="{9902954D-800A-AC5C-75F6-28C8F73BB6BE}"/>
              </a:ext>
            </a:extLst>
          </p:cNvPr>
          <p:cNvSpPr>
            <a:spLocks noGrp="1"/>
          </p:cNvSpPr>
          <p:nvPr>
            <p:ph type="ftr" sz="quarter" idx="11"/>
          </p:nvPr>
        </p:nvSpPr>
        <p:spPr/>
        <p:txBody>
          <a:bodyPr/>
          <a:lstStyle/>
          <a:p>
            <a:r>
              <a:rPr lang="en-US" altLang="en-US"/>
              <a:t>February 15, 2015</a:t>
            </a:r>
          </a:p>
        </p:txBody>
      </p:sp>
      <p:sp>
        <p:nvSpPr>
          <p:cNvPr id="85" name="Slide Number Placeholder 5">
            <a:extLst>
              <a:ext uri="{FF2B5EF4-FFF2-40B4-BE49-F238E27FC236}">
                <a16:creationId xmlns:a16="http://schemas.microsoft.com/office/drawing/2014/main" id="{E05F5163-BCA5-5420-C53E-C901345BD2A2}"/>
              </a:ext>
            </a:extLst>
          </p:cNvPr>
          <p:cNvSpPr>
            <a:spLocks noGrp="1"/>
          </p:cNvSpPr>
          <p:nvPr>
            <p:ph type="sldNum" sz="quarter" idx="12"/>
          </p:nvPr>
        </p:nvSpPr>
        <p:spPr/>
        <p:txBody>
          <a:bodyPr/>
          <a:lstStyle/>
          <a:p>
            <a:fld id="{723FE817-4C92-462C-8FED-71E3E392A96E}" type="slidenum">
              <a:rPr lang="en-US" altLang="en-US"/>
              <a:pPr/>
              <a:t>7</a:t>
            </a:fld>
            <a:endParaRPr lang="en-US" altLang="en-US"/>
          </a:p>
        </p:txBody>
      </p:sp>
      <p:sp>
        <p:nvSpPr>
          <p:cNvPr id="55298" name="Rectangle 2">
            <a:extLst>
              <a:ext uri="{FF2B5EF4-FFF2-40B4-BE49-F238E27FC236}">
                <a16:creationId xmlns:a16="http://schemas.microsoft.com/office/drawing/2014/main" id="{DE3F40FF-83FE-4955-0B91-39F1E35A6693}"/>
              </a:ext>
            </a:extLst>
          </p:cNvPr>
          <p:cNvSpPr>
            <a:spLocks noGrp="1" noChangeArrowheads="1"/>
          </p:cNvSpPr>
          <p:nvPr>
            <p:ph type="title"/>
          </p:nvPr>
        </p:nvSpPr>
        <p:spPr/>
        <p:txBody>
          <a:bodyPr/>
          <a:lstStyle/>
          <a:p>
            <a:r>
              <a:rPr lang="en-US" altLang="en-US"/>
              <a:t>TM Voter Counts (D)</a:t>
            </a:r>
          </a:p>
        </p:txBody>
      </p:sp>
      <p:graphicFrame>
        <p:nvGraphicFramePr>
          <p:cNvPr id="55492" name="Group 196">
            <a:extLst>
              <a:ext uri="{FF2B5EF4-FFF2-40B4-BE49-F238E27FC236}">
                <a16:creationId xmlns:a16="http://schemas.microsoft.com/office/drawing/2014/main" id="{2A0ABF7D-E35C-A99F-C2C2-16B0D2989966}"/>
              </a:ext>
            </a:extLst>
          </p:cNvPr>
          <p:cNvGraphicFramePr>
            <a:graphicFrameLocks noGrp="1"/>
          </p:cNvGraphicFramePr>
          <p:nvPr>
            <p:ph idx="1"/>
          </p:nvPr>
        </p:nvGraphicFramePr>
        <p:xfrm>
          <a:off x="1828800" y="1524000"/>
          <a:ext cx="5334000" cy="4019550"/>
        </p:xfrm>
        <a:graphic>
          <a:graphicData uri="http://schemas.openxmlformats.org/drawingml/2006/table">
            <a:tbl>
              <a:tblPr/>
              <a:tblGrid>
                <a:gridCol w="838200">
                  <a:extLst>
                    <a:ext uri="{9D8B030D-6E8A-4147-A177-3AD203B41FA5}">
                      <a16:colId xmlns:a16="http://schemas.microsoft.com/office/drawing/2014/main" val="2973559800"/>
                    </a:ext>
                  </a:extLst>
                </a:gridCol>
                <a:gridCol w="1143000">
                  <a:extLst>
                    <a:ext uri="{9D8B030D-6E8A-4147-A177-3AD203B41FA5}">
                      <a16:colId xmlns:a16="http://schemas.microsoft.com/office/drawing/2014/main" val="2644439514"/>
                    </a:ext>
                  </a:extLst>
                </a:gridCol>
                <a:gridCol w="1066800">
                  <a:extLst>
                    <a:ext uri="{9D8B030D-6E8A-4147-A177-3AD203B41FA5}">
                      <a16:colId xmlns:a16="http://schemas.microsoft.com/office/drawing/2014/main" val="1764443551"/>
                    </a:ext>
                  </a:extLst>
                </a:gridCol>
                <a:gridCol w="1066800">
                  <a:extLst>
                    <a:ext uri="{9D8B030D-6E8A-4147-A177-3AD203B41FA5}">
                      <a16:colId xmlns:a16="http://schemas.microsoft.com/office/drawing/2014/main" val="3234127457"/>
                    </a:ext>
                  </a:extLst>
                </a:gridCol>
                <a:gridCol w="1219200">
                  <a:extLst>
                    <a:ext uri="{9D8B030D-6E8A-4147-A177-3AD203B41FA5}">
                      <a16:colId xmlns:a16="http://schemas.microsoft.com/office/drawing/2014/main" val="610887580"/>
                    </a:ext>
                  </a:extLst>
                </a:gridCol>
              </a:tblGrid>
              <a:tr h="1285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1" u="none" strike="noStrike" cap="none" normalizeH="0" baseline="0">
                          <a:ln>
                            <a:noFill/>
                          </a:ln>
                          <a:solidFill>
                            <a:schemeClr val="tx1"/>
                          </a:solidFill>
                          <a:effectLst/>
                          <a:latin typeface="Arial" panose="020B0604020202020204" pitchFamily="34" charset="0"/>
                          <a:cs typeface="Arial" panose="020B0604020202020204" pitchFamily="34" charset="0"/>
                        </a:rPr>
                        <a:t>Year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1" u="none" strike="noStrike" cap="none" normalizeH="0" baseline="0">
                          <a:ln>
                            <a:noFill/>
                          </a:ln>
                          <a:solidFill>
                            <a:schemeClr val="tx1"/>
                          </a:solidFill>
                          <a:effectLst/>
                          <a:latin typeface="Arial" panose="020B0604020202020204" pitchFamily="34" charset="0"/>
                          <a:cs typeface="Arial" panose="020B0604020202020204" pitchFamily="34" charset="0"/>
                        </a:rPr>
                        <a:t>Spring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1" u="none" strike="noStrike" cap="none" normalizeH="0" baseline="0">
                          <a:ln>
                            <a:noFill/>
                          </a:ln>
                          <a:solidFill>
                            <a:schemeClr val="tx1"/>
                          </a:solidFill>
                          <a:effectLst/>
                          <a:latin typeface="Arial" panose="020B0604020202020204" pitchFamily="34" charset="0"/>
                          <a:cs typeface="Arial" panose="020B0604020202020204" pitchFamily="34" charset="0"/>
                        </a:rPr>
                        <a:t>Fall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1" u="none" strike="noStrike" cap="none" normalizeH="0" baseline="0">
                          <a:ln>
                            <a:noFill/>
                          </a:ln>
                          <a:solidFill>
                            <a:schemeClr val="tx1"/>
                          </a:solidFill>
                          <a:effectLst/>
                          <a:latin typeface="Arial" panose="020B0604020202020204" pitchFamily="34" charset="0"/>
                          <a:cs typeface="Arial" panose="020B0604020202020204" pitchFamily="34" charset="0"/>
                        </a:rPr>
                        <a:t>Special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1" u="none" strike="noStrike" cap="none" normalizeH="0" baseline="0">
                          <a:ln>
                            <a:noFill/>
                          </a:ln>
                          <a:solidFill>
                            <a:schemeClr val="tx1"/>
                          </a:solidFill>
                          <a:effectLst/>
                          <a:latin typeface="Arial" panose="020B0604020202020204" pitchFamily="34" charset="0"/>
                          <a:cs typeface="Arial" panose="020B0604020202020204" pitchFamily="34" charset="0"/>
                        </a:rPr>
                        <a:t>Special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37659354"/>
                  </a:ext>
                </a:extLst>
              </a:tr>
              <a:tr h="1285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2014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507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297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298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90626613"/>
                  </a:ext>
                </a:extLst>
              </a:tr>
              <a:tr h="12700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2013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267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259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96221067"/>
                  </a:ext>
                </a:extLst>
              </a:tr>
              <a:tr h="1285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2012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363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698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35991517"/>
                  </a:ext>
                </a:extLst>
              </a:tr>
              <a:tr h="1285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2011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489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419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347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77561740"/>
                  </a:ext>
                </a:extLst>
              </a:tr>
              <a:tr h="1285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2010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499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272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05689014"/>
                  </a:ext>
                </a:extLst>
              </a:tr>
              <a:tr h="14605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2009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379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194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76088855"/>
                  </a:ext>
                </a:extLst>
              </a:tr>
              <a:tr h="1476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2008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221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188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39681262"/>
                  </a:ext>
                </a:extLst>
              </a:tr>
              <a:tr h="12700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2007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474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306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167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65922387"/>
                  </a:ext>
                </a:extLst>
              </a:tr>
              <a:tr h="1285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2006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207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734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284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85894110"/>
                  </a:ext>
                </a:extLst>
              </a:tr>
              <a:tr h="17145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2005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250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181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156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285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62869043"/>
                  </a:ext>
                </a:extLst>
              </a:tr>
              <a:tr h="1285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2004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560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212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167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67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48872113"/>
                  </a:ext>
                </a:extLst>
              </a:tr>
            </a:tbl>
          </a:graphicData>
        </a:graphic>
      </p:graphicFrame>
    </p:spTree>
  </p:cSld>
  <p:clrMapOvr>
    <a:masterClrMapping/>
  </p:clrMapOvr>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2978</TotalTime>
  <Words>841</Words>
  <Application>Microsoft Office PowerPoint</Application>
  <PresentationFormat>On-screen Show (4:3)</PresentationFormat>
  <Paragraphs>165</Paragraphs>
  <Slides>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Garamond</vt:lpstr>
      <vt:lpstr>Default Design</vt:lpstr>
      <vt:lpstr>Groton Town Meeting Electronic Voting Study Committee Additional Detail</vt:lpstr>
      <vt:lpstr>Massachusetts General Laws, Ch 39, Section 10, excerpt (D)</vt:lpstr>
      <vt:lpstr>Groton 2014 TM Vote Counts (D)</vt:lpstr>
      <vt:lpstr>Schedule (D)</vt:lpstr>
      <vt:lpstr>Representative vs. Open TM (D)</vt:lpstr>
      <vt:lpstr>Questions for Vendors (D)</vt:lpstr>
      <vt:lpstr>TM Voter Counts (D)</vt:lpstr>
    </vt:vector>
  </TitlesOfParts>
  <Company>Manugian,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Electronic Voting Study Commmitee</dc:title>
  <dc:creator>Mike</dc:creator>
  <cp:lastModifiedBy>Perry Sisombath</cp:lastModifiedBy>
  <cp:revision>77</cp:revision>
  <dcterms:created xsi:type="dcterms:W3CDTF">2014-11-23T21:09:26Z</dcterms:created>
  <dcterms:modified xsi:type="dcterms:W3CDTF">2022-05-27T17:01:10Z</dcterms:modified>
</cp:coreProperties>
</file>